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3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5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9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0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3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2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1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8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3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5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E5917-D0E4-460E-AE24-C51C1DD909A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C0E47-00E1-4910-A1DE-9D80AD739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1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743200" y="1295400"/>
            <a:ext cx="6629400" cy="4419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495800" y="2819400"/>
            <a:ext cx="3048000" cy="1981200"/>
          </a:xfrm>
          <a:prstGeom prst="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505200" y="2347914"/>
            <a:ext cx="2528888" cy="28336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5181600"/>
            <a:ext cx="518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38850" y="2357438"/>
            <a:ext cx="2647950" cy="28241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0"/>
          </p:cNvCxnSpPr>
          <p:nvPr/>
        </p:nvCxnSpPr>
        <p:spPr>
          <a:xfrm flipV="1">
            <a:off x="6019801" y="564776"/>
            <a:ext cx="40341" cy="2254624"/>
          </a:xfrm>
          <a:prstGeom prst="line">
            <a:avLst/>
          </a:prstGeom>
          <a:ln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05201" y="1633538"/>
            <a:ext cx="2538413" cy="3548062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019801" y="1609727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07420" y="2335532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endCxn id="48" idx="5"/>
          </p:cNvCxnSpPr>
          <p:nvPr/>
        </p:nvCxnSpPr>
        <p:spPr>
          <a:xfrm flipH="1" flipV="1">
            <a:off x="6058824" y="1648750"/>
            <a:ext cx="2627976" cy="3532850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276600" y="38862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276600" y="35052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4429125" y="3509963"/>
            <a:ext cx="571500" cy="381000"/>
          </a:xfrm>
          <a:custGeom>
            <a:avLst/>
            <a:gdLst>
              <a:gd name="connsiteX0" fmla="*/ 0 w 571500"/>
              <a:gd name="connsiteY0" fmla="*/ 376237 h 381000"/>
              <a:gd name="connsiteX1" fmla="*/ 271463 w 571500"/>
              <a:gd name="connsiteY1" fmla="*/ 0 h 381000"/>
              <a:gd name="connsiteX2" fmla="*/ 571500 w 571500"/>
              <a:gd name="connsiteY2" fmla="*/ 0 h 381000"/>
              <a:gd name="connsiteX3" fmla="*/ 223838 w 571500"/>
              <a:gd name="connsiteY3" fmla="*/ 381000 h 381000"/>
              <a:gd name="connsiteX4" fmla="*/ 0 w 571500"/>
              <a:gd name="connsiteY4" fmla="*/ 376237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00" h="381000">
                <a:moveTo>
                  <a:pt x="0" y="376237"/>
                </a:moveTo>
                <a:lnTo>
                  <a:pt x="271463" y="0"/>
                </a:lnTo>
                <a:lnTo>
                  <a:pt x="571500" y="0"/>
                </a:lnTo>
                <a:lnTo>
                  <a:pt x="223838" y="381000"/>
                </a:lnTo>
                <a:lnTo>
                  <a:pt x="0" y="3762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276600" y="29718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76600" y="25908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5091113" y="2590800"/>
            <a:ext cx="728662" cy="381000"/>
          </a:xfrm>
          <a:custGeom>
            <a:avLst/>
            <a:gdLst>
              <a:gd name="connsiteX0" fmla="*/ 0 w 728662"/>
              <a:gd name="connsiteY0" fmla="*/ 376238 h 381000"/>
              <a:gd name="connsiteX1" fmla="*/ 266700 w 728662"/>
              <a:gd name="connsiteY1" fmla="*/ 0 h 381000"/>
              <a:gd name="connsiteX2" fmla="*/ 728662 w 728662"/>
              <a:gd name="connsiteY2" fmla="*/ 0 h 381000"/>
              <a:gd name="connsiteX3" fmla="*/ 381000 w 728662"/>
              <a:gd name="connsiteY3" fmla="*/ 381000 h 381000"/>
              <a:gd name="connsiteX4" fmla="*/ 0 w 728662"/>
              <a:gd name="connsiteY4" fmla="*/ 376238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2" h="381000">
                <a:moveTo>
                  <a:pt x="0" y="376238"/>
                </a:moveTo>
                <a:lnTo>
                  <a:pt x="266700" y="0"/>
                </a:lnTo>
                <a:lnTo>
                  <a:pt x="728662" y="0"/>
                </a:lnTo>
                <a:lnTo>
                  <a:pt x="381000" y="381000"/>
                </a:lnTo>
                <a:lnTo>
                  <a:pt x="0" y="37623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8001000" y="1657350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Horizontal Reference Lines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7543800" y="1771650"/>
            <a:ext cx="438150" cy="81915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7759700" y="1784350"/>
            <a:ext cx="222250" cy="119380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7981950" y="1803400"/>
            <a:ext cx="184150" cy="171450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986713" y="1778000"/>
            <a:ext cx="76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988050" y="2152650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867400" y="1447800"/>
            <a:ext cx="304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B</a:t>
            </a:r>
            <a:endParaRPr lang="en-US" sz="9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2286000" y="45720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pperplate Gothic Light" panose="020E0507020206020404" pitchFamily="34" charset="0"/>
              </a:rPr>
              <a:t>Giza –  Encoded Action of Transcendental Pyramid</a:t>
            </a:r>
          </a:p>
        </p:txBody>
      </p:sp>
    </p:spTree>
    <p:extLst>
      <p:ext uri="{BB962C8B-B14F-4D97-AF65-F5344CB8AC3E}">
        <p14:creationId xmlns:p14="http://schemas.microsoft.com/office/powerpoint/2010/main" val="370449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6"/>
    </mc:Choice>
    <mc:Fallback>
      <p:transition spd="slow" advTm="111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743200" y="1295400"/>
            <a:ext cx="6629400" cy="4419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495800" y="2819400"/>
            <a:ext cx="3048000" cy="1981200"/>
          </a:xfrm>
          <a:prstGeom prst="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505200" y="2347914"/>
            <a:ext cx="2528888" cy="28336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5181600"/>
            <a:ext cx="518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38850" y="2357438"/>
            <a:ext cx="2647950" cy="28241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0"/>
          </p:cNvCxnSpPr>
          <p:nvPr/>
        </p:nvCxnSpPr>
        <p:spPr>
          <a:xfrm flipV="1">
            <a:off x="6019801" y="564776"/>
            <a:ext cx="40341" cy="2254624"/>
          </a:xfrm>
          <a:prstGeom prst="line">
            <a:avLst/>
          </a:prstGeom>
          <a:ln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05201" y="1803400"/>
            <a:ext cx="2528887" cy="3378200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015038" y="1790715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07420" y="2335532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6034088" y="1803400"/>
            <a:ext cx="2652712" cy="3378200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276600" y="38862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276600" y="35052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4462463" y="3509962"/>
            <a:ext cx="538162" cy="376237"/>
          </a:xfrm>
          <a:custGeom>
            <a:avLst/>
            <a:gdLst>
              <a:gd name="connsiteX0" fmla="*/ 0 w 571500"/>
              <a:gd name="connsiteY0" fmla="*/ 376237 h 381000"/>
              <a:gd name="connsiteX1" fmla="*/ 271463 w 571500"/>
              <a:gd name="connsiteY1" fmla="*/ 0 h 381000"/>
              <a:gd name="connsiteX2" fmla="*/ 571500 w 571500"/>
              <a:gd name="connsiteY2" fmla="*/ 0 h 381000"/>
              <a:gd name="connsiteX3" fmla="*/ 223838 w 571500"/>
              <a:gd name="connsiteY3" fmla="*/ 381000 h 381000"/>
              <a:gd name="connsiteX4" fmla="*/ 0 w 571500"/>
              <a:gd name="connsiteY4" fmla="*/ 376237 h 381000"/>
              <a:gd name="connsiteX0" fmla="*/ 0 w 571500"/>
              <a:gd name="connsiteY0" fmla="*/ 376237 h 381000"/>
              <a:gd name="connsiteX1" fmla="*/ 338138 w 571500"/>
              <a:gd name="connsiteY1" fmla="*/ 0 h 381000"/>
              <a:gd name="connsiteX2" fmla="*/ 571500 w 571500"/>
              <a:gd name="connsiteY2" fmla="*/ 0 h 381000"/>
              <a:gd name="connsiteX3" fmla="*/ 223838 w 571500"/>
              <a:gd name="connsiteY3" fmla="*/ 381000 h 381000"/>
              <a:gd name="connsiteX4" fmla="*/ 0 w 571500"/>
              <a:gd name="connsiteY4" fmla="*/ 376237 h 381000"/>
              <a:gd name="connsiteX0" fmla="*/ 0 w 538162"/>
              <a:gd name="connsiteY0" fmla="*/ 376237 h 381000"/>
              <a:gd name="connsiteX1" fmla="*/ 304800 w 538162"/>
              <a:gd name="connsiteY1" fmla="*/ 0 h 381000"/>
              <a:gd name="connsiteX2" fmla="*/ 538162 w 538162"/>
              <a:gd name="connsiteY2" fmla="*/ 0 h 381000"/>
              <a:gd name="connsiteX3" fmla="*/ 190500 w 538162"/>
              <a:gd name="connsiteY3" fmla="*/ 381000 h 381000"/>
              <a:gd name="connsiteX4" fmla="*/ 0 w 538162"/>
              <a:gd name="connsiteY4" fmla="*/ 376237 h 381000"/>
              <a:gd name="connsiteX0" fmla="*/ 0 w 538162"/>
              <a:gd name="connsiteY0" fmla="*/ 376237 h 376237"/>
              <a:gd name="connsiteX1" fmla="*/ 304800 w 538162"/>
              <a:gd name="connsiteY1" fmla="*/ 0 h 376237"/>
              <a:gd name="connsiteX2" fmla="*/ 538162 w 538162"/>
              <a:gd name="connsiteY2" fmla="*/ 0 h 376237"/>
              <a:gd name="connsiteX3" fmla="*/ 200025 w 538162"/>
              <a:gd name="connsiteY3" fmla="*/ 376237 h 376237"/>
              <a:gd name="connsiteX4" fmla="*/ 0 w 538162"/>
              <a:gd name="connsiteY4" fmla="*/ 376237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162" h="376237">
                <a:moveTo>
                  <a:pt x="0" y="376237"/>
                </a:moveTo>
                <a:lnTo>
                  <a:pt x="304800" y="0"/>
                </a:lnTo>
                <a:lnTo>
                  <a:pt x="538162" y="0"/>
                </a:lnTo>
                <a:lnTo>
                  <a:pt x="200025" y="376237"/>
                </a:lnTo>
                <a:lnTo>
                  <a:pt x="0" y="3762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276600" y="29718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76600" y="25908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5162553" y="2576513"/>
            <a:ext cx="641348" cy="393780"/>
          </a:xfrm>
          <a:custGeom>
            <a:avLst/>
            <a:gdLst>
              <a:gd name="connsiteX0" fmla="*/ 0 w 728662"/>
              <a:gd name="connsiteY0" fmla="*/ 376238 h 381000"/>
              <a:gd name="connsiteX1" fmla="*/ 266700 w 728662"/>
              <a:gd name="connsiteY1" fmla="*/ 0 h 381000"/>
              <a:gd name="connsiteX2" fmla="*/ 728662 w 728662"/>
              <a:gd name="connsiteY2" fmla="*/ 0 h 381000"/>
              <a:gd name="connsiteX3" fmla="*/ 381000 w 728662"/>
              <a:gd name="connsiteY3" fmla="*/ 381000 h 381000"/>
              <a:gd name="connsiteX4" fmla="*/ 0 w 728662"/>
              <a:gd name="connsiteY4" fmla="*/ 376238 h 381000"/>
              <a:gd name="connsiteX0" fmla="*/ 0 w 728662"/>
              <a:gd name="connsiteY0" fmla="*/ 390768 h 395530"/>
              <a:gd name="connsiteX1" fmla="*/ 340802 w 728662"/>
              <a:gd name="connsiteY1" fmla="*/ 0 h 395530"/>
              <a:gd name="connsiteX2" fmla="*/ 728662 w 728662"/>
              <a:gd name="connsiteY2" fmla="*/ 14530 h 395530"/>
              <a:gd name="connsiteX3" fmla="*/ 381000 w 728662"/>
              <a:gd name="connsiteY3" fmla="*/ 395530 h 395530"/>
              <a:gd name="connsiteX4" fmla="*/ 0 w 728662"/>
              <a:gd name="connsiteY4" fmla="*/ 390768 h 395530"/>
              <a:gd name="connsiteX0" fmla="*/ 0 w 712783"/>
              <a:gd name="connsiteY0" fmla="*/ 400454 h 400454"/>
              <a:gd name="connsiteX1" fmla="*/ 324923 w 712783"/>
              <a:gd name="connsiteY1" fmla="*/ 0 h 400454"/>
              <a:gd name="connsiteX2" fmla="*/ 712783 w 712783"/>
              <a:gd name="connsiteY2" fmla="*/ 14530 h 400454"/>
              <a:gd name="connsiteX3" fmla="*/ 365121 w 712783"/>
              <a:gd name="connsiteY3" fmla="*/ 395530 h 400454"/>
              <a:gd name="connsiteX4" fmla="*/ 0 w 712783"/>
              <a:gd name="connsiteY4" fmla="*/ 400454 h 400454"/>
              <a:gd name="connsiteX0" fmla="*/ 0 w 712783"/>
              <a:gd name="connsiteY0" fmla="*/ 400454 h 400454"/>
              <a:gd name="connsiteX1" fmla="*/ 324923 w 712783"/>
              <a:gd name="connsiteY1" fmla="*/ 0 h 400454"/>
              <a:gd name="connsiteX2" fmla="*/ 712783 w 712783"/>
              <a:gd name="connsiteY2" fmla="*/ 14530 h 400454"/>
              <a:gd name="connsiteX3" fmla="*/ 370415 w 712783"/>
              <a:gd name="connsiteY3" fmla="*/ 395530 h 400454"/>
              <a:gd name="connsiteX4" fmla="*/ 0 w 712783"/>
              <a:gd name="connsiteY4" fmla="*/ 400454 h 400454"/>
              <a:gd name="connsiteX0" fmla="*/ 0 w 712783"/>
              <a:gd name="connsiteY0" fmla="*/ 400454 h 400454"/>
              <a:gd name="connsiteX1" fmla="*/ 324923 w 712783"/>
              <a:gd name="connsiteY1" fmla="*/ 0 h 400454"/>
              <a:gd name="connsiteX2" fmla="*/ 712783 w 712783"/>
              <a:gd name="connsiteY2" fmla="*/ 14530 h 400454"/>
              <a:gd name="connsiteX3" fmla="*/ 354535 w 712783"/>
              <a:gd name="connsiteY3" fmla="*/ 390687 h 400454"/>
              <a:gd name="connsiteX4" fmla="*/ 0 w 712783"/>
              <a:gd name="connsiteY4" fmla="*/ 400454 h 40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2783" h="400454">
                <a:moveTo>
                  <a:pt x="0" y="400454"/>
                </a:moveTo>
                <a:lnTo>
                  <a:pt x="324923" y="0"/>
                </a:lnTo>
                <a:lnTo>
                  <a:pt x="712783" y="14530"/>
                </a:lnTo>
                <a:lnTo>
                  <a:pt x="354535" y="390687"/>
                </a:lnTo>
                <a:lnTo>
                  <a:pt x="0" y="4004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001000" y="1657350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Horizontal Reference Lines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7543800" y="1771650"/>
            <a:ext cx="438150" cy="81915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7759700" y="1784350"/>
            <a:ext cx="222250" cy="119380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7981950" y="1803400"/>
            <a:ext cx="184150" cy="171450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986713" y="1778000"/>
            <a:ext cx="76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2286000" y="45720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pperplate Gothic Light" panose="020E0507020206020404" pitchFamily="34" charset="0"/>
              </a:rPr>
              <a:t>Giza –  Encoded Action of Transcendental Pyramid</a:t>
            </a:r>
          </a:p>
        </p:txBody>
      </p:sp>
    </p:spTree>
    <p:extLst>
      <p:ext uri="{BB962C8B-B14F-4D97-AF65-F5344CB8AC3E}">
        <p14:creationId xmlns:p14="http://schemas.microsoft.com/office/powerpoint/2010/main" val="3596563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0"/>
    </mc:Choice>
    <mc:Fallback>
      <p:transition spd="slow" advTm="35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743200" y="1295400"/>
            <a:ext cx="6629400" cy="4419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495800" y="2819400"/>
            <a:ext cx="3048000" cy="1981200"/>
          </a:xfrm>
          <a:prstGeom prst="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505200" y="2347914"/>
            <a:ext cx="2528888" cy="28336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5181600"/>
            <a:ext cx="518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38850" y="2357438"/>
            <a:ext cx="2647950" cy="28241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0"/>
          </p:cNvCxnSpPr>
          <p:nvPr/>
        </p:nvCxnSpPr>
        <p:spPr>
          <a:xfrm flipV="1">
            <a:off x="6019801" y="564776"/>
            <a:ext cx="40341" cy="2254624"/>
          </a:xfrm>
          <a:prstGeom prst="line">
            <a:avLst/>
          </a:prstGeom>
          <a:ln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05201" y="2200275"/>
            <a:ext cx="2528887" cy="2981325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007420" y="2167417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07420" y="2335532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6034088" y="2200275"/>
            <a:ext cx="2652712" cy="2981325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276600" y="38862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276600" y="35052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4598195" y="3505201"/>
            <a:ext cx="402430" cy="385762"/>
          </a:xfrm>
          <a:custGeom>
            <a:avLst/>
            <a:gdLst>
              <a:gd name="connsiteX0" fmla="*/ 0 w 571500"/>
              <a:gd name="connsiteY0" fmla="*/ 376237 h 381000"/>
              <a:gd name="connsiteX1" fmla="*/ 271463 w 571500"/>
              <a:gd name="connsiteY1" fmla="*/ 0 h 381000"/>
              <a:gd name="connsiteX2" fmla="*/ 571500 w 571500"/>
              <a:gd name="connsiteY2" fmla="*/ 0 h 381000"/>
              <a:gd name="connsiteX3" fmla="*/ 223838 w 571500"/>
              <a:gd name="connsiteY3" fmla="*/ 381000 h 381000"/>
              <a:gd name="connsiteX4" fmla="*/ 0 w 571500"/>
              <a:gd name="connsiteY4" fmla="*/ 376237 h 381000"/>
              <a:gd name="connsiteX0" fmla="*/ 0 w 571500"/>
              <a:gd name="connsiteY0" fmla="*/ 376237 h 381000"/>
              <a:gd name="connsiteX1" fmla="*/ 338138 w 571500"/>
              <a:gd name="connsiteY1" fmla="*/ 0 h 381000"/>
              <a:gd name="connsiteX2" fmla="*/ 571500 w 571500"/>
              <a:gd name="connsiteY2" fmla="*/ 0 h 381000"/>
              <a:gd name="connsiteX3" fmla="*/ 223838 w 571500"/>
              <a:gd name="connsiteY3" fmla="*/ 381000 h 381000"/>
              <a:gd name="connsiteX4" fmla="*/ 0 w 571500"/>
              <a:gd name="connsiteY4" fmla="*/ 376237 h 381000"/>
              <a:gd name="connsiteX0" fmla="*/ 0 w 538162"/>
              <a:gd name="connsiteY0" fmla="*/ 376237 h 381000"/>
              <a:gd name="connsiteX1" fmla="*/ 304800 w 538162"/>
              <a:gd name="connsiteY1" fmla="*/ 0 h 381000"/>
              <a:gd name="connsiteX2" fmla="*/ 538162 w 538162"/>
              <a:gd name="connsiteY2" fmla="*/ 0 h 381000"/>
              <a:gd name="connsiteX3" fmla="*/ 190500 w 538162"/>
              <a:gd name="connsiteY3" fmla="*/ 381000 h 381000"/>
              <a:gd name="connsiteX4" fmla="*/ 0 w 538162"/>
              <a:gd name="connsiteY4" fmla="*/ 376237 h 381000"/>
              <a:gd name="connsiteX0" fmla="*/ 0 w 538162"/>
              <a:gd name="connsiteY0" fmla="*/ 376237 h 376237"/>
              <a:gd name="connsiteX1" fmla="*/ 304800 w 538162"/>
              <a:gd name="connsiteY1" fmla="*/ 0 h 376237"/>
              <a:gd name="connsiteX2" fmla="*/ 538162 w 538162"/>
              <a:gd name="connsiteY2" fmla="*/ 0 h 376237"/>
              <a:gd name="connsiteX3" fmla="*/ 200025 w 538162"/>
              <a:gd name="connsiteY3" fmla="*/ 376237 h 376237"/>
              <a:gd name="connsiteX4" fmla="*/ 0 w 538162"/>
              <a:gd name="connsiteY4" fmla="*/ 376237 h 376237"/>
              <a:gd name="connsiteX0" fmla="*/ 0 w 538162"/>
              <a:gd name="connsiteY0" fmla="*/ 380999 h 380999"/>
              <a:gd name="connsiteX1" fmla="*/ 466725 w 538162"/>
              <a:gd name="connsiteY1" fmla="*/ 0 h 380999"/>
              <a:gd name="connsiteX2" fmla="*/ 538162 w 538162"/>
              <a:gd name="connsiteY2" fmla="*/ 4762 h 380999"/>
              <a:gd name="connsiteX3" fmla="*/ 200025 w 538162"/>
              <a:gd name="connsiteY3" fmla="*/ 380999 h 380999"/>
              <a:gd name="connsiteX4" fmla="*/ 0 w 538162"/>
              <a:gd name="connsiteY4" fmla="*/ 380999 h 380999"/>
              <a:gd name="connsiteX0" fmla="*/ 0 w 402430"/>
              <a:gd name="connsiteY0" fmla="*/ 385762 h 385762"/>
              <a:gd name="connsiteX1" fmla="*/ 330993 w 402430"/>
              <a:gd name="connsiteY1" fmla="*/ 0 h 385762"/>
              <a:gd name="connsiteX2" fmla="*/ 402430 w 402430"/>
              <a:gd name="connsiteY2" fmla="*/ 4762 h 385762"/>
              <a:gd name="connsiteX3" fmla="*/ 64293 w 402430"/>
              <a:gd name="connsiteY3" fmla="*/ 380999 h 385762"/>
              <a:gd name="connsiteX4" fmla="*/ 0 w 402430"/>
              <a:gd name="connsiteY4" fmla="*/ 385762 h 3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430" h="385762">
                <a:moveTo>
                  <a:pt x="0" y="385762"/>
                </a:moveTo>
                <a:lnTo>
                  <a:pt x="330993" y="0"/>
                </a:lnTo>
                <a:lnTo>
                  <a:pt x="402430" y="4762"/>
                </a:lnTo>
                <a:lnTo>
                  <a:pt x="64293" y="380999"/>
                </a:lnTo>
                <a:lnTo>
                  <a:pt x="0" y="38576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276600" y="29718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76600" y="25908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5386391" y="2583657"/>
            <a:ext cx="431797" cy="386636"/>
          </a:xfrm>
          <a:custGeom>
            <a:avLst/>
            <a:gdLst>
              <a:gd name="connsiteX0" fmla="*/ 0 w 728662"/>
              <a:gd name="connsiteY0" fmla="*/ 376238 h 381000"/>
              <a:gd name="connsiteX1" fmla="*/ 266700 w 728662"/>
              <a:gd name="connsiteY1" fmla="*/ 0 h 381000"/>
              <a:gd name="connsiteX2" fmla="*/ 728662 w 728662"/>
              <a:gd name="connsiteY2" fmla="*/ 0 h 381000"/>
              <a:gd name="connsiteX3" fmla="*/ 381000 w 728662"/>
              <a:gd name="connsiteY3" fmla="*/ 381000 h 381000"/>
              <a:gd name="connsiteX4" fmla="*/ 0 w 728662"/>
              <a:gd name="connsiteY4" fmla="*/ 376238 h 381000"/>
              <a:gd name="connsiteX0" fmla="*/ 0 w 728662"/>
              <a:gd name="connsiteY0" fmla="*/ 390768 h 395530"/>
              <a:gd name="connsiteX1" fmla="*/ 340802 w 728662"/>
              <a:gd name="connsiteY1" fmla="*/ 0 h 395530"/>
              <a:gd name="connsiteX2" fmla="*/ 728662 w 728662"/>
              <a:gd name="connsiteY2" fmla="*/ 14530 h 395530"/>
              <a:gd name="connsiteX3" fmla="*/ 381000 w 728662"/>
              <a:gd name="connsiteY3" fmla="*/ 395530 h 395530"/>
              <a:gd name="connsiteX4" fmla="*/ 0 w 728662"/>
              <a:gd name="connsiteY4" fmla="*/ 390768 h 395530"/>
              <a:gd name="connsiteX0" fmla="*/ 0 w 712783"/>
              <a:gd name="connsiteY0" fmla="*/ 400454 h 400454"/>
              <a:gd name="connsiteX1" fmla="*/ 324923 w 712783"/>
              <a:gd name="connsiteY1" fmla="*/ 0 h 400454"/>
              <a:gd name="connsiteX2" fmla="*/ 712783 w 712783"/>
              <a:gd name="connsiteY2" fmla="*/ 14530 h 400454"/>
              <a:gd name="connsiteX3" fmla="*/ 365121 w 712783"/>
              <a:gd name="connsiteY3" fmla="*/ 395530 h 400454"/>
              <a:gd name="connsiteX4" fmla="*/ 0 w 712783"/>
              <a:gd name="connsiteY4" fmla="*/ 400454 h 400454"/>
              <a:gd name="connsiteX0" fmla="*/ 0 w 712783"/>
              <a:gd name="connsiteY0" fmla="*/ 400454 h 400454"/>
              <a:gd name="connsiteX1" fmla="*/ 324923 w 712783"/>
              <a:gd name="connsiteY1" fmla="*/ 0 h 400454"/>
              <a:gd name="connsiteX2" fmla="*/ 712783 w 712783"/>
              <a:gd name="connsiteY2" fmla="*/ 14530 h 400454"/>
              <a:gd name="connsiteX3" fmla="*/ 370415 w 712783"/>
              <a:gd name="connsiteY3" fmla="*/ 395530 h 400454"/>
              <a:gd name="connsiteX4" fmla="*/ 0 w 712783"/>
              <a:gd name="connsiteY4" fmla="*/ 400454 h 400454"/>
              <a:gd name="connsiteX0" fmla="*/ 0 w 712783"/>
              <a:gd name="connsiteY0" fmla="*/ 400454 h 400454"/>
              <a:gd name="connsiteX1" fmla="*/ 324923 w 712783"/>
              <a:gd name="connsiteY1" fmla="*/ 0 h 400454"/>
              <a:gd name="connsiteX2" fmla="*/ 712783 w 712783"/>
              <a:gd name="connsiteY2" fmla="*/ 14530 h 400454"/>
              <a:gd name="connsiteX3" fmla="*/ 354535 w 712783"/>
              <a:gd name="connsiteY3" fmla="*/ 390687 h 400454"/>
              <a:gd name="connsiteX4" fmla="*/ 0 w 712783"/>
              <a:gd name="connsiteY4" fmla="*/ 400454 h 400454"/>
              <a:gd name="connsiteX0" fmla="*/ 0 w 712783"/>
              <a:gd name="connsiteY0" fmla="*/ 393189 h 393189"/>
              <a:gd name="connsiteX1" fmla="*/ 608096 w 712783"/>
              <a:gd name="connsiteY1" fmla="*/ 0 h 393189"/>
              <a:gd name="connsiteX2" fmla="*/ 712783 w 712783"/>
              <a:gd name="connsiteY2" fmla="*/ 7265 h 393189"/>
              <a:gd name="connsiteX3" fmla="*/ 354535 w 712783"/>
              <a:gd name="connsiteY3" fmla="*/ 383422 h 393189"/>
              <a:gd name="connsiteX4" fmla="*/ 0 w 712783"/>
              <a:gd name="connsiteY4" fmla="*/ 393189 h 393189"/>
              <a:gd name="connsiteX0" fmla="*/ 0 w 464013"/>
              <a:gd name="connsiteY0" fmla="*/ 393189 h 393189"/>
              <a:gd name="connsiteX1" fmla="*/ 359326 w 464013"/>
              <a:gd name="connsiteY1" fmla="*/ 0 h 393189"/>
              <a:gd name="connsiteX2" fmla="*/ 464013 w 464013"/>
              <a:gd name="connsiteY2" fmla="*/ 7265 h 393189"/>
              <a:gd name="connsiteX3" fmla="*/ 105765 w 464013"/>
              <a:gd name="connsiteY3" fmla="*/ 383422 h 393189"/>
              <a:gd name="connsiteX4" fmla="*/ 0 w 464013"/>
              <a:gd name="connsiteY4" fmla="*/ 393189 h 393189"/>
              <a:gd name="connsiteX0" fmla="*/ 0 w 464013"/>
              <a:gd name="connsiteY0" fmla="*/ 393189 h 393189"/>
              <a:gd name="connsiteX1" fmla="*/ 359326 w 464013"/>
              <a:gd name="connsiteY1" fmla="*/ 0 h 393189"/>
              <a:gd name="connsiteX2" fmla="*/ 464013 w 464013"/>
              <a:gd name="connsiteY2" fmla="*/ 7265 h 393189"/>
              <a:gd name="connsiteX3" fmla="*/ 105765 w 464013"/>
              <a:gd name="connsiteY3" fmla="*/ 390687 h 393189"/>
              <a:gd name="connsiteX4" fmla="*/ 0 w 464013"/>
              <a:gd name="connsiteY4" fmla="*/ 393189 h 393189"/>
              <a:gd name="connsiteX0" fmla="*/ 0 w 479891"/>
              <a:gd name="connsiteY0" fmla="*/ 393189 h 393189"/>
              <a:gd name="connsiteX1" fmla="*/ 359326 w 479891"/>
              <a:gd name="connsiteY1" fmla="*/ 0 h 393189"/>
              <a:gd name="connsiteX2" fmla="*/ 479891 w 479891"/>
              <a:gd name="connsiteY2" fmla="*/ 7265 h 393189"/>
              <a:gd name="connsiteX3" fmla="*/ 105765 w 479891"/>
              <a:gd name="connsiteY3" fmla="*/ 390687 h 393189"/>
              <a:gd name="connsiteX4" fmla="*/ 0 w 479891"/>
              <a:gd name="connsiteY4" fmla="*/ 393189 h 39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891" h="393189">
                <a:moveTo>
                  <a:pt x="0" y="393189"/>
                </a:moveTo>
                <a:lnTo>
                  <a:pt x="359326" y="0"/>
                </a:lnTo>
                <a:lnTo>
                  <a:pt x="479891" y="7265"/>
                </a:lnTo>
                <a:lnTo>
                  <a:pt x="105765" y="390687"/>
                </a:lnTo>
                <a:lnTo>
                  <a:pt x="0" y="39318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001000" y="1657350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Horizontal Reference Lines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7543800" y="1771650"/>
            <a:ext cx="438150" cy="81915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7759700" y="1784350"/>
            <a:ext cx="222250" cy="119380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7981950" y="1803400"/>
            <a:ext cx="184150" cy="171450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986713" y="1778000"/>
            <a:ext cx="76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2286000" y="45720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pperplate Gothic Light" panose="020E0507020206020404" pitchFamily="34" charset="0"/>
              </a:rPr>
              <a:t>Giza –  Encoded Action of Transcendental Pyramid</a:t>
            </a:r>
          </a:p>
        </p:txBody>
      </p:sp>
    </p:spTree>
    <p:extLst>
      <p:ext uri="{BB962C8B-B14F-4D97-AF65-F5344CB8AC3E}">
        <p14:creationId xmlns:p14="http://schemas.microsoft.com/office/powerpoint/2010/main" val="760252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6"/>
    </mc:Choice>
    <mc:Fallback>
      <p:transition spd="slow" advTm="34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743200" y="1295400"/>
            <a:ext cx="6629400" cy="4419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495800" y="2819400"/>
            <a:ext cx="3048000" cy="1981200"/>
          </a:xfrm>
          <a:prstGeom prst="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505200" y="2347914"/>
            <a:ext cx="2528888" cy="28336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5181600"/>
            <a:ext cx="518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38850" y="2357438"/>
            <a:ext cx="2647950" cy="28241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0"/>
          </p:cNvCxnSpPr>
          <p:nvPr/>
        </p:nvCxnSpPr>
        <p:spPr>
          <a:xfrm flipV="1">
            <a:off x="6019801" y="564776"/>
            <a:ext cx="40341" cy="2254624"/>
          </a:xfrm>
          <a:prstGeom prst="line">
            <a:avLst/>
          </a:prstGeom>
          <a:ln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05201" y="1803400"/>
            <a:ext cx="2528887" cy="3378200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015038" y="1790715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07420" y="2335532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6034088" y="1803400"/>
            <a:ext cx="2652712" cy="3378200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276600" y="38862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276600" y="35052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4462463" y="3509962"/>
            <a:ext cx="538162" cy="376237"/>
          </a:xfrm>
          <a:custGeom>
            <a:avLst/>
            <a:gdLst>
              <a:gd name="connsiteX0" fmla="*/ 0 w 571500"/>
              <a:gd name="connsiteY0" fmla="*/ 376237 h 381000"/>
              <a:gd name="connsiteX1" fmla="*/ 271463 w 571500"/>
              <a:gd name="connsiteY1" fmla="*/ 0 h 381000"/>
              <a:gd name="connsiteX2" fmla="*/ 571500 w 571500"/>
              <a:gd name="connsiteY2" fmla="*/ 0 h 381000"/>
              <a:gd name="connsiteX3" fmla="*/ 223838 w 571500"/>
              <a:gd name="connsiteY3" fmla="*/ 381000 h 381000"/>
              <a:gd name="connsiteX4" fmla="*/ 0 w 571500"/>
              <a:gd name="connsiteY4" fmla="*/ 376237 h 381000"/>
              <a:gd name="connsiteX0" fmla="*/ 0 w 571500"/>
              <a:gd name="connsiteY0" fmla="*/ 376237 h 381000"/>
              <a:gd name="connsiteX1" fmla="*/ 338138 w 571500"/>
              <a:gd name="connsiteY1" fmla="*/ 0 h 381000"/>
              <a:gd name="connsiteX2" fmla="*/ 571500 w 571500"/>
              <a:gd name="connsiteY2" fmla="*/ 0 h 381000"/>
              <a:gd name="connsiteX3" fmla="*/ 223838 w 571500"/>
              <a:gd name="connsiteY3" fmla="*/ 381000 h 381000"/>
              <a:gd name="connsiteX4" fmla="*/ 0 w 571500"/>
              <a:gd name="connsiteY4" fmla="*/ 376237 h 381000"/>
              <a:gd name="connsiteX0" fmla="*/ 0 w 538162"/>
              <a:gd name="connsiteY0" fmla="*/ 376237 h 381000"/>
              <a:gd name="connsiteX1" fmla="*/ 304800 w 538162"/>
              <a:gd name="connsiteY1" fmla="*/ 0 h 381000"/>
              <a:gd name="connsiteX2" fmla="*/ 538162 w 538162"/>
              <a:gd name="connsiteY2" fmla="*/ 0 h 381000"/>
              <a:gd name="connsiteX3" fmla="*/ 190500 w 538162"/>
              <a:gd name="connsiteY3" fmla="*/ 381000 h 381000"/>
              <a:gd name="connsiteX4" fmla="*/ 0 w 538162"/>
              <a:gd name="connsiteY4" fmla="*/ 376237 h 381000"/>
              <a:gd name="connsiteX0" fmla="*/ 0 w 538162"/>
              <a:gd name="connsiteY0" fmla="*/ 376237 h 376237"/>
              <a:gd name="connsiteX1" fmla="*/ 304800 w 538162"/>
              <a:gd name="connsiteY1" fmla="*/ 0 h 376237"/>
              <a:gd name="connsiteX2" fmla="*/ 538162 w 538162"/>
              <a:gd name="connsiteY2" fmla="*/ 0 h 376237"/>
              <a:gd name="connsiteX3" fmla="*/ 200025 w 538162"/>
              <a:gd name="connsiteY3" fmla="*/ 376237 h 376237"/>
              <a:gd name="connsiteX4" fmla="*/ 0 w 538162"/>
              <a:gd name="connsiteY4" fmla="*/ 376237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162" h="376237">
                <a:moveTo>
                  <a:pt x="0" y="376237"/>
                </a:moveTo>
                <a:lnTo>
                  <a:pt x="304800" y="0"/>
                </a:lnTo>
                <a:lnTo>
                  <a:pt x="538162" y="0"/>
                </a:lnTo>
                <a:lnTo>
                  <a:pt x="200025" y="376237"/>
                </a:lnTo>
                <a:lnTo>
                  <a:pt x="0" y="3762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276600" y="29718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76600" y="25908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5162553" y="2576513"/>
            <a:ext cx="641348" cy="393780"/>
          </a:xfrm>
          <a:custGeom>
            <a:avLst/>
            <a:gdLst>
              <a:gd name="connsiteX0" fmla="*/ 0 w 728662"/>
              <a:gd name="connsiteY0" fmla="*/ 376238 h 381000"/>
              <a:gd name="connsiteX1" fmla="*/ 266700 w 728662"/>
              <a:gd name="connsiteY1" fmla="*/ 0 h 381000"/>
              <a:gd name="connsiteX2" fmla="*/ 728662 w 728662"/>
              <a:gd name="connsiteY2" fmla="*/ 0 h 381000"/>
              <a:gd name="connsiteX3" fmla="*/ 381000 w 728662"/>
              <a:gd name="connsiteY3" fmla="*/ 381000 h 381000"/>
              <a:gd name="connsiteX4" fmla="*/ 0 w 728662"/>
              <a:gd name="connsiteY4" fmla="*/ 376238 h 381000"/>
              <a:gd name="connsiteX0" fmla="*/ 0 w 728662"/>
              <a:gd name="connsiteY0" fmla="*/ 390768 h 395530"/>
              <a:gd name="connsiteX1" fmla="*/ 340802 w 728662"/>
              <a:gd name="connsiteY1" fmla="*/ 0 h 395530"/>
              <a:gd name="connsiteX2" fmla="*/ 728662 w 728662"/>
              <a:gd name="connsiteY2" fmla="*/ 14530 h 395530"/>
              <a:gd name="connsiteX3" fmla="*/ 381000 w 728662"/>
              <a:gd name="connsiteY3" fmla="*/ 395530 h 395530"/>
              <a:gd name="connsiteX4" fmla="*/ 0 w 728662"/>
              <a:gd name="connsiteY4" fmla="*/ 390768 h 395530"/>
              <a:gd name="connsiteX0" fmla="*/ 0 w 712783"/>
              <a:gd name="connsiteY0" fmla="*/ 400454 h 400454"/>
              <a:gd name="connsiteX1" fmla="*/ 324923 w 712783"/>
              <a:gd name="connsiteY1" fmla="*/ 0 h 400454"/>
              <a:gd name="connsiteX2" fmla="*/ 712783 w 712783"/>
              <a:gd name="connsiteY2" fmla="*/ 14530 h 400454"/>
              <a:gd name="connsiteX3" fmla="*/ 365121 w 712783"/>
              <a:gd name="connsiteY3" fmla="*/ 395530 h 400454"/>
              <a:gd name="connsiteX4" fmla="*/ 0 w 712783"/>
              <a:gd name="connsiteY4" fmla="*/ 400454 h 400454"/>
              <a:gd name="connsiteX0" fmla="*/ 0 w 712783"/>
              <a:gd name="connsiteY0" fmla="*/ 400454 h 400454"/>
              <a:gd name="connsiteX1" fmla="*/ 324923 w 712783"/>
              <a:gd name="connsiteY1" fmla="*/ 0 h 400454"/>
              <a:gd name="connsiteX2" fmla="*/ 712783 w 712783"/>
              <a:gd name="connsiteY2" fmla="*/ 14530 h 400454"/>
              <a:gd name="connsiteX3" fmla="*/ 370415 w 712783"/>
              <a:gd name="connsiteY3" fmla="*/ 395530 h 400454"/>
              <a:gd name="connsiteX4" fmla="*/ 0 w 712783"/>
              <a:gd name="connsiteY4" fmla="*/ 400454 h 400454"/>
              <a:gd name="connsiteX0" fmla="*/ 0 w 712783"/>
              <a:gd name="connsiteY0" fmla="*/ 400454 h 400454"/>
              <a:gd name="connsiteX1" fmla="*/ 324923 w 712783"/>
              <a:gd name="connsiteY1" fmla="*/ 0 h 400454"/>
              <a:gd name="connsiteX2" fmla="*/ 712783 w 712783"/>
              <a:gd name="connsiteY2" fmla="*/ 14530 h 400454"/>
              <a:gd name="connsiteX3" fmla="*/ 354535 w 712783"/>
              <a:gd name="connsiteY3" fmla="*/ 390687 h 400454"/>
              <a:gd name="connsiteX4" fmla="*/ 0 w 712783"/>
              <a:gd name="connsiteY4" fmla="*/ 400454 h 40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2783" h="400454">
                <a:moveTo>
                  <a:pt x="0" y="400454"/>
                </a:moveTo>
                <a:lnTo>
                  <a:pt x="324923" y="0"/>
                </a:lnTo>
                <a:lnTo>
                  <a:pt x="712783" y="14530"/>
                </a:lnTo>
                <a:lnTo>
                  <a:pt x="354535" y="390687"/>
                </a:lnTo>
                <a:lnTo>
                  <a:pt x="0" y="4004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001000" y="1657350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Horizontal Reference Lines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7543800" y="1771650"/>
            <a:ext cx="438150" cy="81915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7759700" y="1784350"/>
            <a:ext cx="222250" cy="119380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7981950" y="1803400"/>
            <a:ext cx="184150" cy="171450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986713" y="1778000"/>
            <a:ext cx="76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2286000" y="45720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pperplate Gothic Light" panose="020E0507020206020404" pitchFamily="34" charset="0"/>
              </a:rPr>
              <a:t>Giza –  Encoded Action of Transcendental Pyramid</a:t>
            </a:r>
          </a:p>
        </p:txBody>
      </p:sp>
    </p:spTree>
    <p:extLst>
      <p:ext uri="{BB962C8B-B14F-4D97-AF65-F5344CB8AC3E}">
        <p14:creationId xmlns:p14="http://schemas.microsoft.com/office/powerpoint/2010/main" val="220323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5"/>
    </mc:Choice>
    <mc:Fallback>
      <p:transition spd="slow" advTm="33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743200" y="1295400"/>
            <a:ext cx="6629400" cy="4419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495800" y="2819400"/>
            <a:ext cx="3048000" cy="1981200"/>
          </a:xfrm>
          <a:prstGeom prst="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505200" y="2347914"/>
            <a:ext cx="2528888" cy="28336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5181600"/>
            <a:ext cx="518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38850" y="2357438"/>
            <a:ext cx="2647950" cy="28241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0"/>
          </p:cNvCxnSpPr>
          <p:nvPr/>
        </p:nvCxnSpPr>
        <p:spPr>
          <a:xfrm flipV="1">
            <a:off x="6019801" y="564776"/>
            <a:ext cx="40341" cy="2254624"/>
          </a:xfrm>
          <a:prstGeom prst="line">
            <a:avLst/>
          </a:prstGeom>
          <a:ln>
            <a:solidFill>
              <a:srgbClr val="00B05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05201" y="1633538"/>
            <a:ext cx="2538413" cy="3548062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019801" y="1609727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07420" y="2335532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endCxn id="48" idx="5"/>
          </p:cNvCxnSpPr>
          <p:nvPr/>
        </p:nvCxnSpPr>
        <p:spPr>
          <a:xfrm flipH="1" flipV="1">
            <a:off x="6058824" y="1648750"/>
            <a:ext cx="2627976" cy="3532850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276600" y="38862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276600" y="35052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4429125" y="3509963"/>
            <a:ext cx="571500" cy="381000"/>
          </a:xfrm>
          <a:custGeom>
            <a:avLst/>
            <a:gdLst>
              <a:gd name="connsiteX0" fmla="*/ 0 w 571500"/>
              <a:gd name="connsiteY0" fmla="*/ 376237 h 381000"/>
              <a:gd name="connsiteX1" fmla="*/ 271463 w 571500"/>
              <a:gd name="connsiteY1" fmla="*/ 0 h 381000"/>
              <a:gd name="connsiteX2" fmla="*/ 571500 w 571500"/>
              <a:gd name="connsiteY2" fmla="*/ 0 h 381000"/>
              <a:gd name="connsiteX3" fmla="*/ 223838 w 571500"/>
              <a:gd name="connsiteY3" fmla="*/ 381000 h 381000"/>
              <a:gd name="connsiteX4" fmla="*/ 0 w 571500"/>
              <a:gd name="connsiteY4" fmla="*/ 376237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00" h="381000">
                <a:moveTo>
                  <a:pt x="0" y="376237"/>
                </a:moveTo>
                <a:lnTo>
                  <a:pt x="271463" y="0"/>
                </a:lnTo>
                <a:lnTo>
                  <a:pt x="571500" y="0"/>
                </a:lnTo>
                <a:lnTo>
                  <a:pt x="223838" y="381000"/>
                </a:lnTo>
                <a:lnTo>
                  <a:pt x="0" y="3762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276600" y="29718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76600" y="2590800"/>
            <a:ext cx="54864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5091113" y="2590800"/>
            <a:ext cx="728662" cy="381000"/>
          </a:xfrm>
          <a:custGeom>
            <a:avLst/>
            <a:gdLst>
              <a:gd name="connsiteX0" fmla="*/ 0 w 728662"/>
              <a:gd name="connsiteY0" fmla="*/ 376238 h 381000"/>
              <a:gd name="connsiteX1" fmla="*/ 266700 w 728662"/>
              <a:gd name="connsiteY1" fmla="*/ 0 h 381000"/>
              <a:gd name="connsiteX2" fmla="*/ 728662 w 728662"/>
              <a:gd name="connsiteY2" fmla="*/ 0 h 381000"/>
              <a:gd name="connsiteX3" fmla="*/ 381000 w 728662"/>
              <a:gd name="connsiteY3" fmla="*/ 381000 h 381000"/>
              <a:gd name="connsiteX4" fmla="*/ 0 w 728662"/>
              <a:gd name="connsiteY4" fmla="*/ 376238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2" h="381000">
                <a:moveTo>
                  <a:pt x="0" y="376238"/>
                </a:moveTo>
                <a:lnTo>
                  <a:pt x="266700" y="0"/>
                </a:lnTo>
                <a:lnTo>
                  <a:pt x="728662" y="0"/>
                </a:lnTo>
                <a:lnTo>
                  <a:pt x="381000" y="381000"/>
                </a:lnTo>
                <a:lnTo>
                  <a:pt x="0" y="37623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8001000" y="1657350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Horizontal Reference Lines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7543800" y="1771650"/>
            <a:ext cx="438150" cy="81915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7759700" y="1784350"/>
            <a:ext cx="222250" cy="119380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7981950" y="1803400"/>
            <a:ext cx="184150" cy="1714500"/>
          </a:xfrm>
          <a:prstGeom prst="straightConnector1">
            <a:avLst/>
          </a:prstGeom>
          <a:ln w="6350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986713" y="1778000"/>
            <a:ext cx="76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2286000" y="45720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pperplate Gothic Light" panose="020E0507020206020404" pitchFamily="34" charset="0"/>
              </a:rPr>
              <a:t>Giza –  Encoded Action of Transcendental Pyramid</a:t>
            </a:r>
          </a:p>
        </p:txBody>
      </p:sp>
    </p:spTree>
    <p:extLst>
      <p:ext uri="{BB962C8B-B14F-4D97-AF65-F5344CB8AC3E}">
        <p14:creationId xmlns:p14="http://schemas.microsoft.com/office/powerpoint/2010/main" val="144970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3"/>
    </mc:Choice>
    <mc:Fallback>
      <p:transition spd="slow" advTm="34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Copperplate Gothic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Dogan Gokce</dc:creator>
  <cp:lastModifiedBy>Dogan Gokce</cp:lastModifiedBy>
  <cp:revision>2</cp:revision>
  <dcterms:created xsi:type="dcterms:W3CDTF">2020-08-04T01:40:08Z</dcterms:created>
  <dcterms:modified xsi:type="dcterms:W3CDTF">2020-08-04T01:48:35Z</dcterms:modified>
</cp:coreProperties>
</file>