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E5917-D0E4-460E-AE24-C51C1DD909AB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0E47-00E1-4910-A1DE-9D80AD739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435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E5917-D0E4-460E-AE24-C51C1DD909AB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0E47-00E1-4910-A1DE-9D80AD739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749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E5917-D0E4-460E-AE24-C51C1DD909AB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0E47-00E1-4910-A1DE-9D80AD739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450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E5917-D0E4-460E-AE24-C51C1DD909AB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0E47-00E1-4910-A1DE-9D80AD739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497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E5917-D0E4-460E-AE24-C51C1DD909AB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0E47-00E1-4910-A1DE-9D80AD739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805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E5917-D0E4-460E-AE24-C51C1DD909AB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0E47-00E1-4910-A1DE-9D80AD739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837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E5917-D0E4-460E-AE24-C51C1DD909AB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0E47-00E1-4910-A1DE-9D80AD739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424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E5917-D0E4-460E-AE24-C51C1DD909AB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0E47-00E1-4910-A1DE-9D80AD739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510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E5917-D0E4-460E-AE24-C51C1DD909AB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0E47-00E1-4910-A1DE-9D80AD739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387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E5917-D0E4-460E-AE24-C51C1DD909AB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0E47-00E1-4910-A1DE-9D80AD739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236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E5917-D0E4-460E-AE24-C51C1DD909AB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0E47-00E1-4910-A1DE-9D80AD739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153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E5917-D0E4-460E-AE24-C51C1DD909AB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C0E47-00E1-4910-A1DE-9D80AD739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510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>
            <a:off x="2743200" y="1295400"/>
            <a:ext cx="6629400" cy="4419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/>
          <p:cNvSpPr/>
          <p:nvPr/>
        </p:nvSpPr>
        <p:spPr>
          <a:xfrm>
            <a:off x="4495800" y="2819400"/>
            <a:ext cx="3048000" cy="1981200"/>
          </a:xfrm>
          <a:prstGeom prst="triangl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3505200" y="2347914"/>
            <a:ext cx="2528888" cy="28336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505200" y="5181600"/>
            <a:ext cx="5181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038850" y="2357438"/>
            <a:ext cx="2647950" cy="28241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0"/>
          </p:cNvCxnSpPr>
          <p:nvPr/>
        </p:nvCxnSpPr>
        <p:spPr>
          <a:xfrm flipV="1">
            <a:off x="6019801" y="564776"/>
            <a:ext cx="40341" cy="2254624"/>
          </a:xfrm>
          <a:prstGeom prst="line">
            <a:avLst/>
          </a:prstGeom>
          <a:ln>
            <a:solidFill>
              <a:srgbClr val="00B05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3505201" y="1633538"/>
            <a:ext cx="2538413" cy="3548062"/>
          </a:xfrm>
          <a:prstGeom prst="line">
            <a:avLst/>
          </a:prstGeom>
          <a:ln>
            <a:solidFill>
              <a:srgbClr val="FF0000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6019801" y="1609727"/>
            <a:ext cx="45719" cy="45719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6007420" y="2335532"/>
            <a:ext cx="45719" cy="45719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/>
          <p:cNvCxnSpPr>
            <a:endCxn id="48" idx="5"/>
          </p:cNvCxnSpPr>
          <p:nvPr/>
        </p:nvCxnSpPr>
        <p:spPr>
          <a:xfrm flipH="1" flipV="1">
            <a:off x="6058824" y="1648750"/>
            <a:ext cx="2627976" cy="3532850"/>
          </a:xfrm>
          <a:prstGeom prst="line">
            <a:avLst/>
          </a:prstGeom>
          <a:ln>
            <a:solidFill>
              <a:srgbClr val="FF0000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276600" y="3886200"/>
            <a:ext cx="5486400" cy="0"/>
          </a:xfrm>
          <a:prstGeom prst="line">
            <a:avLst/>
          </a:prstGeom>
          <a:ln w="63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276600" y="3505200"/>
            <a:ext cx="5486400" cy="0"/>
          </a:xfrm>
          <a:prstGeom prst="line">
            <a:avLst/>
          </a:prstGeom>
          <a:ln w="63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Freeform 56"/>
          <p:cNvSpPr/>
          <p:nvPr/>
        </p:nvSpPr>
        <p:spPr>
          <a:xfrm>
            <a:off x="4429125" y="3509963"/>
            <a:ext cx="571500" cy="381000"/>
          </a:xfrm>
          <a:custGeom>
            <a:avLst/>
            <a:gdLst>
              <a:gd name="connsiteX0" fmla="*/ 0 w 571500"/>
              <a:gd name="connsiteY0" fmla="*/ 376237 h 381000"/>
              <a:gd name="connsiteX1" fmla="*/ 271463 w 571500"/>
              <a:gd name="connsiteY1" fmla="*/ 0 h 381000"/>
              <a:gd name="connsiteX2" fmla="*/ 571500 w 571500"/>
              <a:gd name="connsiteY2" fmla="*/ 0 h 381000"/>
              <a:gd name="connsiteX3" fmla="*/ 223838 w 571500"/>
              <a:gd name="connsiteY3" fmla="*/ 381000 h 381000"/>
              <a:gd name="connsiteX4" fmla="*/ 0 w 571500"/>
              <a:gd name="connsiteY4" fmla="*/ 376237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1500" h="381000">
                <a:moveTo>
                  <a:pt x="0" y="376237"/>
                </a:moveTo>
                <a:lnTo>
                  <a:pt x="271463" y="0"/>
                </a:lnTo>
                <a:lnTo>
                  <a:pt x="571500" y="0"/>
                </a:lnTo>
                <a:lnTo>
                  <a:pt x="223838" y="381000"/>
                </a:lnTo>
                <a:lnTo>
                  <a:pt x="0" y="376237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/>
          <p:nvPr/>
        </p:nvCxnSpPr>
        <p:spPr>
          <a:xfrm>
            <a:off x="3276600" y="2971800"/>
            <a:ext cx="5486400" cy="0"/>
          </a:xfrm>
          <a:prstGeom prst="line">
            <a:avLst/>
          </a:prstGeom>
          <a:ln w="63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276600" y="2590800"/>
            <a:ext cx="5486400" cy="0"/>
          </a:xfrm>
          <a:prstGeom prst="line">
            <a:avLst/>
          </a:prstGeom>
          <a:ln w="63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reeform 59"/>
          <p:cNvSpPr/>
          <p:nvPr/>
        </p:nvSpPr>
        <p:spPr>
          <a:xfrm>
            <a:off x="5091113" y="2590800"/>
            <a:ext cx="728662" cy="381000"/>
          </a:xfrm>
          <a:custGeom>
            <a:avLst/>
            <a:gdLst>
              <a:gd name="connsiteX0" fmla="*/ 0 w 728662"/>
              <a:gd name="connsiteY0" fmla="*/ 376238 h 381000"/>
              <a:gd name="connsiteX1" fmla="*/ 266700 w 728662"/>
              <a:gd name="connsiteY1" fmla="*/ 0 h 381000"/>
              <a:gd name="connsiteX2" fmla="*/ 728662 w 728662"/>
              <a:gd name="connsiteY2" fmla="*/ 0 h 381000"/>
              <a:gd name="connsiteX3" fmla="*/ 381000 w 728662"/>
              <a:gd name="connsiteY3" fmla="*/ 381000 h 381000"/>
              <a:gd name="connsiteX4" fmla="*/ 0 w 728662"/>
              <a:gd name="connsiteY4" fmla="*/ 376238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662" h="381000">
                <a:moveTo>
                  <a:pt x="0" y="376238"/>
                </a:moveTo>
                <a:lnTo>
                  <a:pt x="266700" y="0"/>
                </a:lnTo>
                <a:lnTo>
                  <a:pt x="728662" y="0"/>
                </a:lnTo>
                <a:lnTo>
                  <a:pt x="381000" y="381000"/>
                </a:lnTo>
                <a:lnTo>
                  <a:pt x="0" y="376238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8001000" y="1657350"/>
            <a:ext cx="1676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Horizontal Reference Lines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 flipH="1">
            <a:off x="7543800" y="1771650"/>
            <a:ext cx="438150" cy="819150"/>
          </a:xfrm>
          <a:prstGeom prst="straightConnector1">
            <a:avLst/>
          </a:prstGeom>
          <a:ln w="6350">
            <a:solidFill>
              <a:schemeClr val="tx1"/>
            </a:solidFill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>
            <a:off x="7759700" y="1784350"/>
            <a:ext cx="222250" cy="1193800"/>
          </a:xfrm>
          <a:prstGeom prst="straightConnector1">
            <a:avLst/>
          </a:prstGeom>
          <a:ln w="6350">
            <a:solidFill>
              <a:schemeClr val="tx1"/>
            </a:solidFill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7981950" y="1803400"/>
            <a:ext cx="184150" cy="1714500"/>
          </a:xfrm>
          <a:prstGeom prst="straightConnector1">
            <a:avLst/>
          </a:prstGeom>
          <a:ln w="6350">
            <a:solidFill>
              <a:schemeClr val="tx1"/>
            </a:solidFill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7986713" y="1778000"/>
            <a:ext cx="762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5988050" y="2152650"/>
            <a:ext cx="304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/>
              <a:t>A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5867400" y="1447800"/>
            <a:ext cx="304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/>
              <a:t>B</a:t>
            </a:r>
            <a:endParaRPr lang="en-US" sz="900" b="1" dirty="0"/>
          </a:p>
        </p:txBody>
      </p:sp>
      <p:sp>
        <p:nvSpPr>
          <p:cNvPr id="134" name="TextBox 133"/>
          <p:cNvSpPr txBox="1"/>
          <p:nvPr/>
        </p:nvSpPr>
        <p:spPr>
          <a:xfrm>
            <a:off x="2286000" y="457201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pperplate Gothic Light" panose="020E0507020206020404" pitchFamily="34" charset="0"/>
              </a:rPr>
              <a:t>Giza –  Encoded Action of Transcendental Pyramid</a:t>
            </a:r>
          </a:p>
        </p:txBody>
      </p:sp>
    </p:spTree>
    <p:extLst>
      <p:ext uri="{BB962C8B-B14F-4D97-AF65-F5344CB8AC3E}">
        <p14:creationId xmlns:p14="http://schemas.microsoft.com/office/powerpoint/2010/main" val="3704494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16"/>
    </mc:Choice>
    <mc:Fallback>
      <p:transition spd="slow" advTm="1116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>
            <a:off x="2743200" y="1295400"/>
            <a:ext cx="6629400" cy="4419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/>
          <p:cNvSpPr/>
          <p:nvPr/>
        </p:nvSpPr>
        <p:spPr>
          <a:xfrm>
            <a:off x="4495800" y="2819400"/>
            <a:ext cx="3048000" cy="1981200"/>
          </a:xfrm>
          <a:prstGeom prst="triangl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3505200" y="2347914"/>
            <a:ext cx="2528888" cy="28336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505200" y="5181600"/>
            <a:ext cx="5181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038850" y="2357438"/>
            <a:ext cx="2647950" cy="28241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0"/>
          </p:cNvCxnSpPr>
          <p:nvPr/>
        </p:nvCxnSpPr>
        <p:spPr>
          <a:xfrm flipV="1">
            <a:off x="6019801" y="564776"/>
            <a:ext cx="40341" cy="2254624"/>
          </a:xfrm>
          <a:prstGeom prst="line">
            <a:avLst/>
          </a:prstGeom>
          <a:ln>
            <a:solidFill>
              <a:srgbClr val="00B05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3505201" y="1803400"/>
            <a:ext cx="2528887" cy="3378200"/>
          </a:xfrm>
          <a:prstGeom prst="line">
            <a:avLst/>
          </a:prstGeom>
          <a:ln>
            <a:solidFill>
              <a:srgbClr val="FF0000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6015038" y="1790715"/>
            <a:ext cx="45719" cy="45719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6007420" y="2335532"/>
            <a:ext cx="45719" cy="45719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/>
          <p:cNvCxnSpPr/>
          <p:nvPr/>
        </p:nvCxnSpPr>
        <p:spPr>
          <a:xfrm flipH="1" flipV="1">
            <a:off x="6034088" y="1803400"/>
            <a:ext cx="2652712" cy="3378200"/>
          </a:xfrm>
          <a:prstGeom prst="line">
            <a:avLst/>
          </a:prstGeom>
          <a:ln>
            <a:solidFill>
              <a:srgbClr val="FF0000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276600" y="3886200"/>
            <a:ext cx="5486400" cy="0"/>
          </a:xfrm>
          <a:prstGeom prst="line">
            <a:avLst/>
          </a:prstGeom>
          <a:ln w="63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276600" y="3505200"/>
            <a:ext cx="5486400" cy="0"/>
          </a:xfrm>
          <a:prstGeom prst="line">
            <a:avLst/>
          </a:prstGeom>
          <a:ln w="63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Freeform 56"/>
          <p:cNvSpPr/>
          <p:nvPr/>
        </p:nvSpPr>
        <p:spPr>
          <a:xfrm>
            <a:off x="4462463" y="3509962"/>
            <a:ext cx="538162" cy="376237"/>
          </a:xfrm>
          <a:custGeom>
            <a:avLst/>
            <a:gdLst>
              <a:gd name="connsiteX0" fmla="*/ 0 w 571500"/>
              <a:gd name="connsiteY0" fmla="*/ 376237 h 381000"/>
              <a:gd name="connsiteX1" fmla="*/ 271463 w 571500"/>
              <a:gd name="connsiteY1" fmla="*/ 0 h 381000"/>
              <a:gd name="connsiteX2" fmla="*/ 571500 w 571500"/>
              <a:gd name="connsiteY2" fmla="*/ 0 h 381000"/>
              <a:gd name="connsiteX3" fmla="*/ 223838 w 571500"/>
              <a:gd name="connsiteY3" fmla="*/ 381000 h 381000"/>
              <a:gd name="connsiteX4" fmla="*/ 0 w 571500"/>
              <a:gd name="connsiteY4" fmla="*/ 376237 h 381000"/>
              <a:gd name="connsiteX0" fmla="*/ 0 w 571500"/>
              <a:gd name="connsiteY0" fmla="*/ 376237 h 381000"/>
              <a:gd name="connsiteX1" fmla="*/ 338138 w 571500"/>
              <a:gd name="connsiteY1" fmla="*/ 0 h 381000"/>
              <a:gd name="connsiteX2" fmla="*/ 571500 w 571500"/>
              <a:gd name="connsiteY2" fmla="*/ 0 h 381000"/>
              <a:gd name="connsiteX3" fmla="*/ 223838 w 571500"/>
              <a:gd name="connsiteY3" fmla="*/ 381000 h 381000"/>
              <a:gd name="connsiteX4" fmla="*/ 0 w 571500"/>
              <a:gd name="connsiteY4" fmla="*/ 376237 h 381000"/>
              <a:gd name="connsiteX0" fmla="*/ 0 w 538162"/>
              <a:gd name="connsiteY0" fmla="*/ 376237 h 381000"/>
              <a:gd name="connsiteX1" fmla="*/ 304800 w 538162"/>
              <a:gd name="connsiteY1" fmla="*/ 0 h 381000"/>
              <a:gd name="connsiteX2" fmla="*/ 538162 w 538162"/>
              <a:gd name="connsiteY2" fmla="*/ 0 h 381000"/>
              <a:gd name="connsiteX3" fmla="*/ 190500 w 538162"/>
              <a:gd name="connsiteY3" fmla="*/ 381000 h 381000"/>
              <a:gd name="connsiteX4" fmla="*/ 0 w 538162"/>
              <a:gd name="connsiteY4" fmla="*/ 376237 h 381000"/>
              <a:gd name="connsiteX0" fmla="*/ 0 w 538162"/>
              <a:gd name="connsiteY0" fmla="*/ 376237 h 376237"/>
              <a:gd name="connsiteX1" fmla="*/ 304800 w 538162"/>
              <a:gd name="connsiteY1" fmla="*/ 0 h 376237"/>
              <a:gd name="connsiteX2" fmla="*/ 538162 w 538162"/>
              <a:gd name="connsiteY2" fmla="*/ 0 h 376237"/>
              <a:gd name="connsiteX3" fmla="*/ 200025 w 538162"/>
              <a:gd name="connsiteY3" fmla="*/ 376237 h 376237"/>
              <a:gd name="connsiteX4" fmla="*/ 0 w 538162"/>
              <a:gd name="connsiteY4" fmla="*/ 376237 h 376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8162" h="376237">
                <a:moveTo>
                  <a:pt x="0" y="376237"/>
                </a:moveTo>
                <a:lnTo>
                  <a:pt x="304800" y="0"/>
                </a:lnTo>
                <a:lnTo>
                  <a:pt x="538162" y="0"/>
                </a:lnTo>
                <a:lnTo>
                  <a:pt x="200025" y="376237"/>
                </a:lnTo>
                <a:lnTo>
                  <a:pt x="0" y="376237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/>
          <p:nvPr/>
        </p:nvCxnSpPr>
        <p:spPr>
          <a:xfrm>
            <a:off x="3276600" y="2971800"/>
            <a:ext cx="5486400" cy="0"/>
          </a:xfrm>
          <a:prstGeom prst="line">
            <a:avLst/>
          </a:prstGeom>
          <a:ln w="63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276600" y="2590800"/>
            <a:ext cx="5486400" cy="0"/>
          </a:xfrm>
          <a:prstGeom prst="line">
            <a:avLst/>
          </a:prstGeom>
          <a:ln w="63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reeform 59"/>
          <p:cNvSpPr/>
          <p:nvPr/>
        </p:nvSpPr>
        <p:spPr>
          <a:xfrm>
            <a:off x="5162553" y="2576513"/>
            <a:ext cx="641348" cy="393780"/>
          </a:xfrm>
          <a:custGeom>
            <a:avLst/>
            <a:gdLst>
              <a:gd name="connsiteX0" fmla="*/ 0 w 728662"/>
              <a:gd name="connsiteY0" fmla="*/ 376238 h 381000"/>
              <a:gd name="connsiteX1" fmla="*/ 266700 w 728662"/>
              <a:gd name="connsiteY1" fmla="*/ 0 h 381000"/>
              <a:gd name="connsiteX2" fmla="*/ 728662 w 728662"/>
              <a:gd name="connsiteY2" fmla="*/ 0 h 381000"/>
              <a:gd name="connsiteX3" fmla="*/ 381000 w 728662"/>
              <a:gd name="connsiteY3" fmla="*/ 381000 h 381000"/>
              <a:gd name="connsiteX4" fmla="*/ 0 w 728662"/>
              <a:gd name="connsiteY4" fmla="*/ 376238 h 381000"/>
              <a:gd name="connsiteX0" fmla="*/ 0 w 728662"/>
              <a:gd name="connsiteY0" fmla="*/ 390768 h 395530"/>
              <a:gd name="connsiteX1" fmla="*/ 340802 w 728662"/>
              <a:gd name="connsiteY1" fmla="*/ 0 h 395530"/>
              <a:gd name="connsiteX2" fmla="*/ 728662 w 728662"/>
              <a:gd name="connsiteY2" fmla="*/ 14530 h 395530"/>
              <a:gd name="connsiteX3" fmla="*/ 381000 w 728662"/>
              <a:gd name="connsiteY3" fmla="*/ 395530 h 395530"/>
              <a:gd name="connsiteX4" fmla="*/ 0 w 728662"/>
              <a:gd name="connsiteY4" fmla="*/ 390768 h 395530"/>
              <a:gd name="connsiteX0" fmla="*/ 0 w 712783"/>
              <a:gd name="connsiteY0" fmla="*/ 400454 h 400454"/>
              <a:gd name="connsiteX1" fmla="*/ 324923 w 712783"/>
              <a:gd name="connsiteY1" fmla="*/ 0 h 400454"/>
              <a:gd name="connsiteX2" fmla="*/ 712783 w 712783"/>
              <a:gd name="connsiteY2" fmla="*/ 14530 h 400454"/>
              <a:gd name="connsiteX3" fmla="*/ 365121 w 712783"/>
              <a:gd name="connsiteY3" fmla="*/ 395530 h 400454"/>
              <a:gd name="connsiteX4" fmla="*/ 0 w 712783"/>
              <a:gd name="connsiteY4" fmla="*/ 400454 h 400454"/>
              <a:gd name="connsiteX0" fmla="*/ 0 w 712783"/>
              <a:gd name="connsiteY0" fmla="*/ 400454 h 400454"/>
              <a:gd name="connsiteX1" fmla="*/ 324923 w 712783"/>
              <a:gd name="connsiteY1" fmla="*/ 0 h 400454"/>
              <a:gd name="connsiteX2" fmla="*/ 712783 w 712783"/>
              <a:gd name="connsiteY2" fmla="*/ 14530 h 400454"/>
              <a:gd name="connsiteX3" fmla="*/ 370415 w 712783"/>
              <a:gd name="connsiteY3" fmla="*/ 395530 h 400454"/>
              <a:gd name="connsiteX4" fmla="*/ 0 w 712783"/>
              <a:gd name="connsiteY4" fmla="*/ 400454 h 400454"/>
              <a:gd name="connsiteX0" fmla="*/ 0 w 712783"/>
              <a:gd name="connsiteY0" fmla="*/ 400454 h 400454"/>
              <a:gd name="connsiteX1" fmla="*/ 324923 w 712783"/>
              <a:gd name="connsiteY1" fmla="*/ 0 h 400454"/>
              <a:gd name="connsiteX2" fmla="*/ 712783 w 712783"/>
              <a:gd name="connsiteY2" fmla="*/ 14530 h 400454"/>
              <a:gd name="connsiteX3" fmla="*/ 354535 w 712783"/>
              <a:gd name="connsiteY3" fmla="*/ 390687 h 400454"/>
              <a:gd name="connsiteX4" fmla="*/ 0 w 712783"/>
              <a:gd name="connsiteY4" fmla="*/ 400454 h 400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2783" h="400454">
                <a:moveTo>
                  <a:pt x="0" y="400454"/>
                </a:moveTo>
                <a:lnTo>
                  <a:pt x="324923" y="0"/>
                </a:lnTo>
                <a:lnTo>
                  <a:pt x="712783" y="14530"/>
                </a:lnTo>
                <a:lnTo>
                  <a:pt x="354535" y="390687"/>
                </a:lnTo>
                <a:lnTo>
                  <a:pt x="0" y="4004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8001000" y="1657350"/>
            <a:ext cx="1676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Horizontal Reference Lines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 flipH="1">
            <a:off x="7543800" y="1771650"/>
            <a:ext cx="438150" cy="819150"/>
          </a:xfrm>
          <a:prstGeom prst="straightConnector1">
            <a:avLst/>
          </a:prstGeom>
          <a:ln w="6350">
            <a:solidFill>
              <a:schemeClr val="tx1"/>
            </a:solidFill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>
            <a:off x="7759700" y="1784350"/>
            <a:ext cx="222250" cy="1193800"/>
          </a:xfrm>
          <a:prstGeom prst="straightConnector1">
            <a:avLst/>
          </a:prstGeom>
          <a:ln w="6350">
            <a:solidFill>
              <a:schemeClr val="tx1"/>
            </a:solidFill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7981950" y="1803400"/>
            <a:ext cx="184150" cy="1714500"/>
          </a:xfrm>
          <a:prstGeom prst="straightConnector1">
            <a:avLst/>
          </a:prstGeom>
          <a:ln w="6350">
            <a:solidFill>
              <a:schemeClr val="tx1"/>
            </a:solidFill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7986713" y="1778000"/>
            <a:ext cx="762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Box 133"/>
          <p:cNvSpPr txBox="1"/>
          <p:nvPr/>
        </p:nvSpPr>
        <p:spPr>
          <a:xfrm>
            <a:off x="2286000" y="457201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pperplate Gothic Light" panose="020E0507020206020404" pitchFamily="34" charset="0"/>
              </a:rPr>
              <a:t>Giza –  Encoded Action of Transcendental Pyramid</a:t>
            </a:r>
          </a:p>
        </p:txBody>
      </p:sp>
    </p:spTree>
    <p:extLst>
      <p:ext uri="{BB962C8B-B14F-4D97-AF65-F5344CB8AC3E}">
        <p14:creationId xmlns:p14="http://schemas.microsoft.com/office/powerpoint/2010/main" val="3596563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50"/>
    </mc:Choice>
    <mc:Fallback>
      <p:transition spd="slow" advTm="35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>
            <a:off x="2743200" y="1295400"/>
            <a:ext cx="6629400" cy="4419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/>
          <p:cNvSpPr/>
          <p:nvPr/>
        </p:nvSpPr>
        <p:spPr>
          <a:xfrm>
            <a:off x="4495800" y="2819400"/>
            <a:ext cx="3048000" cy="1981200"/>
          </a:xfrm>
          <a:prstGeom prst="triangl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3505200" y="2347914"/>
            <a:ext cx="2528888" cy="28336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505200" y="5181600"/>
            <a:ext cx="5181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038850" y="2357438"/>
            <a:ext cx="2647950" cy="28241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0"/>
          </p:cNvCxnSpPr>
          <p:nvPr/>
        </p:nvCxnSpPr>
        <p:spPr>
          <a:xfrm flipV="1">
            <a:off x="6019801" y="564776"/>
            <a:ext cx="40341" cy="2254624"/>
          </a:xfrm>
          <a:prstGeom prst="line">
            <a:avLst/>
          </a:prstGeom>
          <a:ln>
            <a:solidFill>
              <a:srgbClr val="00B05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3505201" y="2200275"/>
            <a:ext cx="2528887" cy="2981325"/>
          </a:xfrm>
          <a:prstGeom prst="line">
            <a:avLst/>
          </a:prstGeom>
          <a:ln>
            <a:solidFill>
              <a:srgbClr val="FF0000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6007420" y="2167417"/>
            <a:ext cx="45719" cy="45719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6007420" y="2335532"/>
            <a:ext cx="45719" cy="45719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/>
          <p:cNvCxnSpPr/>
          <p:nvPr/>
        </p:nvCxnSpPr>
        <p:spPr>
          <a:xfrm flipH="1" flipV="1">
            <a:off x="6034088" y="2200275"/>
            <a:ext cx="2652712" cy="2981325"/>
          </a:xfrm>
          <a:prstGeom prst="line">
            <a:avLst/>
          </a:prstGeom>
          <a:ln>
            <a:solidFill>
              <a:srgbClr val="FF0000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276600" y="3886200"/>
            <a:ext cx="5486400" cy="0"/>
          </a:xfrm>
          <a:prstGeom prst="line">
            <a:avLst/>
          </a:prstGeom>
          <a:ln w="63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276600" y="3505200"/>
            <a:ext cx="5486400" cy="0"/>
          </a:xfrm>
          <a:prstGeom prst="line">
            <a:avLst/>
          </a:prstGeom>
          <a:ln w="63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Freeform 56"/>
          <p:cNvSpPr/>
          <p:nvPr/>
        </p:nvSpPr>
        <p:spPr>
          <a:xfrm>
            <a:off x="4598195" y="3505201"/>
            <a:ext cx="402430" cy="385762"/>
          </a:xfrm>
          <a:custGeom>
            <a:avLst/>
            <a:gdLst>
              <a:gd name="connsiteX0" fmla="*/ 0 w 571500"/>
              <a:gd name="connsiteY0" fmla="*/ 376237 h 381000"/>
              <a:gd name="connsiteX1" fmla="*/ 271463 w 571500"/>
              <a:gd name="connsiteY1" fmla="*/ 0 h 381000"/>
              <a:gd name="connsiteX2" fmla="*/ 571500 w 571500"/>
              <a:gd name="connsiteY2" fmla="*/ 0 h 381000"/>
              <a:gd name="connsiteX3" fmla="*/ 223838 w 571500"/>
              <a:gd name="connsiteY3" fmla="*/ 381000 h 381000"/>
              <a:gd name="connsiteX4" fmla="*/ 0 w 571500"/>
              <a:gd name="connsiteY4" fmla="*/ 376237 h 381000"/>
              <a:gd name="connsiteX0" fmla="*/ 0 w 571500"/>
              <a:gd name="connsiteY0" fmla="*/ 376237 h 381000"/>
              <a:gd name="connsiteX1" fmla="*/ 338138 w 571500"/>
              <a:gd name="connsiteY1" fmla="*/ 0 h 381000"/>
              <a:gd name="connsiteX2" fmla="*/ 571500 w 571500"/>
              <a:gd name="connsiteY2" fmla="*/ 0 h 381000"/>
              <a:gd name="connsiteX3" fmla="*/ 223838 w 571500"/>
              <a:gd name="connsiteY3" fmla="*/ 381000 h 381000"/>
              <a:gd name="connsiteX4" fmla="*/ 0 w 571500"/>
              <a:gd name="connsiteY4" fmla="*/ 376237 h 381000"/>
              <a:gd name="connsiteX0" fmla="*/ 0 w 538162"/>
              <a:gd name="connsiteY0" fmla="*/ 376237 h 381000"/>
              <a:gd name="connsiteX1" fmla="*/ 304800 w 538162"/>
              <a:gd name="connsiteY1" fmla="*/ 0 h 381000"/>
              <a:gd name="connsiteX2" fmla="*/ 538162 w 538162"/>
              <a:gd name="connsiteY2" fmla="*/ 0 h 381000"/>
              <a:gd name="connsiteX3" fmla="*/ 190500 w 538162"/>
              <a:gd name="connsiteY3" fmla="*/ 381000 h 381000"/>
              <a:gd name="connsiteX4" fmla="*/ 0 w 538162"/>
              <a:gd name="connsiteY4" fmla="*/ 376237 h 381000"/>
              <a:gd name="connsiteX0" fmla="*/ 0 w 538162"/>
              <a:gd name="connsiteY0" fmla="*/ 376237 h 376237"/>
              <a:gd name="connsiteX1" fmla="*/ 304800 w 538162"/>
              <a:gd name="connsiteY1" fmla="*/ 0 h 376237"/>
              <a:gd name="connsiteX2" fmla="*/ 538162 w 538162"/>
              <a:gd name="connsiteY2" fmla="*/ 0 h 376237"/>
              <a:gd name="connsiteX3" fmla="*/ 200025 w 538162"/>
              <a:gd name="connsiteY3" fmla="*/ 376237 h 376237"/>
              <a:gd name="connsiteX4" fmla="*/ 0 w 538162"/>
              <a:gd name="connsiteY4" fmla="*/ 376237 h 376237"/>
              <a:gd name="connsiteX0" fmla="*/ 0 w 538162"/>
              <a:gd name="connsiteY0" fmla="*/ 380999 h 380999"/>
              <a:gd name="connsiteX1" fmla="*/ 466725 w 538162"/>
              <a:gd name="connsiteY1" fmla="*/ 0 h 380999"/>
              <a:gd name="connsiteX2" fmla="*/ 538162 w 538162"/>
              <a:gd name="connsiteY2" fmla="*/ 4762 h 380999"/>
              <a:gd name="connsiteX3" fmla="*/ 200025 w 538162"/>
              <a:gd name="connsiteY3" fmla="*/ 380999 h 380999"/>
              <a:gd name="connsiteX4" fmla="*/ 0 w 538162"/>
              <a:gd name="connsiteY4" fmla="*/ 380999 h 380999"/>
              <a:gd name="connsiteX0" fmla="*/ 0 w 402430"/>
              <a:gd name="connsiteY0" fmla="*/ 385762 h 385762"/>
              <a:gd name="connsiteX1" fmla="*/ 330993 w 402430"/>
              <a:gd name="connsiteY1" fmla="*/ 0 h 385762"/>
              <a:gd name="connsiteX2" fmla="*/ 402430 w 402430"/>
              <a:gd name="connsiteY2" fmla="*/ 4762 h 385762"/>
              <a:gd name="connsiteX3" fmla="*/ 64293 w 402430"/>
              <a:gd name="connsiteY3" fmla="*/ 380999 h 385762"/>
              <a:gd name="connsiteX4" fmla="*/ 0 w 402430"/>
              <a:gd name="connsiteY4" fmla="*/ 385762 h 385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2430" h="385762">
                <a:moveTo>
                  <a:pt x="0" y="385762"/>
                </a:moveTo>
                <a:lnTo>
                  <a:pt x="330993" y="0"/>
                </a:lnTo>
                <a:lnTo>
                  <a:pt x="402430" y="4762"/>
                </a:lnTo>
                <a:lnTo>
                  <a:pt x="64293" y="380999"/>
                </a:lnTo>
                <a:lnTo>
                  <a:pt x="0" y="385762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/>
          <p:nvPr/>
        </p:nvCxnSpPr>
        <p:spPr>
          <a:xfrm>
            <a:off x="3276600" y="2971800"/>
            <a:ext cx="5486400" cy="0"/>
          </a:xfrm>
          <a:prstGeom prst="line">
            <a:avLst/>
          </a:prstGeom>
          <a:ln w="63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276600" y="2590800"/>
            <a:ext cx="5486400" cy="0"/>
          </a:xfrm>
          <a:prstGeom prst="line">
            <a:avLst/>
          </a:prstGeom>
          <a:ln w="63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reeform 59"/>
          <p:cNvSpPr/>
          <p:nvPr/>
        </p:nvSpPr>
        <p:spPr>
          <a:xfrm>
            <a:off x="5386391" y="2583657"/>
            <a:ext cx="431797" cy="386636"/>
          </a:xfrm>
          <a:custGeom>
            <a:avLst/>
            <a:gdLst>
              <a:gd name="connsiteX0" fmla="*/ 0 w 728662"/>
              <a:gd name="connsiteY0" fmla="*/ 376238 h 381000"/>
              <a:gd name="connsiteX1" fmla="*/ 266700 w 728662"/>
              <a:gd name="connsiteY1" fmla="*/ 0 h 381000"/>
              <a:gd name="connsiteX2" fmla="*/ 728662 w 728662"/>
              <a:gd name="connsiteY2" fmla="*/ 0 h 381000"/>
              <a:gd name="connsiteX3" fmla="*/ 381000 w 728662"/>
              <a:gd name="connsiteY3" fmla="*/ 381000 h 381000"/>
              <a:gd name="connsiteX4" fmla="*/ 0 w 728662"/>
              <a:gd name="connsiteY4" fmla="*/ 376238 h 381000"/>
              <a:gd name="connsiteX0" fmla="*/ 0 w 728662"/>
              <a:gd name="connsiteY0" fmla="*/ 390768 h 395530"/>
              <a:gd name="connsiteX1" fmla="*/ 340802 w 728662"/>
              <a:gd name="connsiteY1" fmla="*/ 0 h 395530"/>
              <a:gd name="connsiteX2" fmla="*/ 728662 w 728662"/>
              <a:gd name="connsiteY2" fmla="*/ 14530 h 395530"/>
              <a:gd name="connsiteX3" fmla="*/ 381000 w 728662"/>
              <a:gd name="connsiteY3" fmla="*/ 395530 h 395530"/>
              <a:gd name="connsiteX4" fmla="*/ 0 w 728662"/>
              <a:gd name="connsiteY4" fmla="*/ 390768 h 395530"/>
              <a:gd name="connsiteX0" fmla="*/ 0 w 712783"/>
              <a:gd name="connsiteY0" fmla="*/ 400454 h 400454"/>
              <a:gd name="connsiteX1" fmla="*/ 324923 w 712783"/>
              <a:gd name="connsiteY1" fmla="*/ 0 h 400454"/>
              <a:gd name="connsiteX2" fmla="*/ 712783 w 712783"/>
              <a:gd name="connsiteY2" fmla="*/ 14530 h 400454"/>
              <a:gd name="connsiteX3" fmla="*/ 365121 w 712783"/>
              <a:gd name="connsiteY3" fmla="*/ 395530 h 400454"/>
              <a:gd name="connsiteX4" fmla="*/ 0 w 712783"/>
              <a:gd name="connsiteY4" fmla="*/ 400454 h 400454"/>
              <a:gd name="connsiteX0" fmla="*/ 0 w 712783"/>
              <a:gd name="connsiteY0" fmla="*/ 400454 h 400454"/>
              <a:gd name="connsiteX1" fmla="*/ 324923 w 712783"/>
              <a:gd name="connsiteY1" fmla="*/ 0 h 400454"/>
              <a:gd name="connsiteX2" fmla="*/ 712783 w 712783"/>
              <a:gd name="connsiteY2" fmla="*/ 14530 h 400454"/>
              <a:gd name="connsiteX3" fmla="*/ 370415 w 712783"/>
              <a:gd name="connsiteY3" fmla="*/ 395530 h 400454"/>
              <a:gd name="connsiteX4" fmla="*/ 0 w 712783"/>
              <a:gd name="connsiteY4" fmla="*/ 400454 h 400454"/>
              <a:gd name="connsiteX0" fmla="*/ 0 w 712783"/>
              <a:gd name="connsiteY0" fmla="*/ 400454 h 400454"/>
              <a:gd name="connsiteX1" fmla="*/ 324923 w 712783"/>
              <a:gd name="connsiteY1" fmla="*/ 0 h 400454"/>
              <a:gd name="connsiteX2" fmla="*/ 712783 w 712783"/>
              <a:gd name="connsiteY2" fmla="*/ 14530 h 400454"/>
              <a:gd name="connsiteX3" fmla="*/ 354535 w 712783"/>
              <a:gd name="connsiteY3" fmla="*/ 390687 h 400454"/>
              <a:gd name="connsiteX4" fmla="*/ 0 w 712783"/>
              <a:gd name="connsiteY4" fmla="*/ 400454 h 400454"/>
              <a:gd name="connsiteX0" fmla="*/ 0 w 712783"/>
              <a:gd name="connsiteY0" fmla="*/ 393189 h 393189"/>
              <a:gd name="connsiteX1" fmla="*/ 608096 w 712783"/>
              <a:gd name="connsiteY1" fmla="*/ 0 h 393189"/>
              <a:gd name="connsiteX2" fmla="*/ 712783 w 712783"/>
              <a:gd name="connsiteY2" fmla="*/ 7265 h 393189"/>
              <a:gd name="connsiteX3" fmla="*/ 354535 w 712783"/>
              <a:gd name="connsiteY3" fmla="*/ 383422 h 393189"/>
              <a:gd name="connsiteX4" fmla="*/ 0 w 712783"/>
              <a:gd name="connsiteY4" fmla="*/ 393189 h 393189"/>
              <a:gd name="connsiteX0" fmla="*/ 0 w 464013"/>
              <a:gd name="connsiteY0" fmla="*/ 393189 h 393189"/>
              <a:gd name="connsiteX1" fmla="*/ 359326 w 464013"/>
              <a:gd name="connsiteY1" fmla="*/ 0 h 393189"/>
              <a:gd name="connsiteX2" fmla="*/ 464013 w 464013"/>
              <a:gd name="connsiteY2" fmla="*/ 7265 h 393189"/>
              <a:gd name="connsiteX3" fmla="*/ 105765 w 464013"/>
              <a:gd name="connsiteY3" fmla="*/ 383422 h 393189"/>
              <a:gd name="connsiteX4" fmla="*/ 0 w 464013"/>
              <a:gd name="connsiteY4" fmla="*/ 393189 h 393189"/>
              <a:gd name="connsiteX0" fmla="*/ 0 w 464013"/>
              <a:gd name="connsiteY0" fmla="*/ 393189 h 393189"/>
              <a:gd name="connsiteX1" fmla="*/ 359326 w 464013"/>
              <a:gd name="connsiteY1" fmla="*/ 0 h 393189"/>
              <a:gd name="connsiteX2" fmla="*/ 464013 w 464013"/>
              <a:gd name="connsiteY2" fmla="*/ 7265 h 393189"/>
              <a:gd name="connsiteX3" fmla="*/ 105765 w 464013"/>
              <a:gd name="connsiteY3" fmla="*/ 390687 h 393189"/>
              <a:gd name="connsiteX4" fmla="*/ 0 w 464013"/>
              <a:gd name="connsiteY4" fmla="*/ 393189 h 393189"/>
              <a:gd name="connsiteX0" fmla="*/ 0 w 479891"/>
              <a:gd name="connsiteY0" fmla="*/ 393189 h 393189"/>
              <a:gd name="connsiteX1" fmla="*/ 359326 w 479891"/>
              <a:gd name="connsiteY1" fmla="*/ 0 h 393189"/>
              <a:gd name="connsiteX2" fmla="*/ 479891 w 479891"/>
              <a:gd name="connsiteY2" fmla="*/ 7265 h 393189"/>
              <a:gd name="connsiteX3" fmla="*/ 105765 w 479891"/>
              <a:gd name="connsiteY3" fmla="*/ 390687 h 393189"/>
              <a:gd name="connsiteX4" fmla="*/ 0 w 479891"/>
              <a:gd name="connsiteY4" fmla="*/ 393189 h 393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9891" h="393189">
                <a:moveTo>
                  <a:pt x="0" y="393189"/>
                </a:moveTo>
                <a:lnTo>
                  <a:pt x="359326" y="0"/>
                </a:lnTo>
                <a:lnTo>
                  <a:pt x="479891" y="7265"/>
                </a:lnTo>
                <a:lnTo>
                  <a:pt x="105765" y="390687"/>
                </a:lnTo>
                <a:lnTo>
                  <a:pt x="0" y="393189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8001000" y="1657350"/>
            <a:ext cx="1676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Horizontal Reference Lines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 flipH="1">
            <a:off x="7543800" y="1771650"/>
            <a:ext cx="438150" cy="819150"/>
          </a:xfrm>
          <a:prstGeom prst="straightConnector1">
            <a:avLst/>
          </a:prstGeom>
          <a:ln w="6350">
            <a:solidFill>
              <a:schemeClr val="tx1"/>
            </a:solidFill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>
            <a:off x="7759700" y="1784350"/>
            <a:ext cx="222250" cy="1193800"/>
          </a:xfrm>
          <a:prstGeom prst="straightConnector1">
            <a:avLst/>
          </a:prstGeom>
          <a:ln w="6350">
            <a:solidFill>
              <a:schemeClr val="tx1"/>
            </a:solidFill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7981950" y="1803400"/>
            <a:ext cx="184150" cy="1714500"/>
          </a:xfrm>
          <a:prstGeom prst="straightConnector1">
            <a:avLst/>
          </a:prstGeom>
          <a:ln w="6350">
            <a:solidFill>
              <a:schemeClr val="tx1"/>
            </a:solidFill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7986713" y="1778000"/>
            <a:ext cx="762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Box 133"/>
          <p:cNvSpPr txBox="1"/>
          <p:nvPr/>
        </p:nvSpPr>
        <p:spPr>
          <a:xfrm>
            <a:off x="2286000" y="457201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pperplate Gothic Light" panose="020E0507020206020404" pitchFamily="34" charset="0"/>
              </a:rPr>
              <a:t>Giza –  Encoded Action of Transcendental Pyramid</a:t>
            </a:r>
          </a:p>
        </p:txBody>
      </p:sp>
    </p:spTree>
    <p:extLst>
      <p:ext uri="{BB962C8B-B14F-4D97-AF65-F5344CB8AC3E}">
        <p14:creationId xmlns:p14="http://schemas.microsoft.com/office/powerpoint/2010/main" val="760252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46"/>
    </mc:Choice>
    <mc:Fallback>
      <p:transition spd="slow" advTm="346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>
            <a:off x="2743200" y="1295400"/>
            <a:ext cx="6629400" cy="4419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/>
          <p:cNvSpPr/>
          <p:nvPr/>
        </p:nvSpPr>
        <p:spPr>
          <a:xfrm>
            <a:off x="4495800" y="2819400"/>
            <a:ext cx="3048000" cy="1981200"/>
          </a:xfrm>
          <a:prstGeom prst="triangl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3505200" y="2347914"/>
            <a:ext cx="2528888" cy="28336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505200" y="5181600"/>
            <a:ext cx="5181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038850" y="2357438"/>
            <a:ext cx="2647950" cy="28241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0"/>
          </p:cNvCxnSpPr>
          <p:nvPr/>
        </p:nvCxnSpPr>
        <p:spPr>
          <a:xfrm flipV="1">
            <a:off x="6019801" y="564776"/>
            <a:ext cx="40341" cy="2254624"/>
          </a:xfrm>
          <a:prstGeom prst="line">
            <a:avLst/>
          </a:prstGeom>
          <a:ln>
            <a:solidFill>
              <a:srgbClr val="00B05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3505201" y="1803400"/>
            <a:ext cx="2528887" cy="3378200"/>
          </a:xfrm>
          <a:prstGeom prst="line">
            <a:avLst/>
          </a:prstGeom>
          <a:ln>
            <a:solidFill>
              <a:srgbClr val="FF0000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6015038" y="1790715"/>
            <a:ext cx="45719" cy="45719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6007420" y="2335532"/>
            <a:ext cx="45719" cy="45719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/>
          <p:cNvCxnSpPr/>
          <p:nvPr/>
        </p:nvCxnSpPr>
        <p:spPr>
          <a:xfrm flipH="1" flipV="1">
            <a:off x="6034088" y="1803400"/>
            <a:ext cx="2652712" cy="3378200"/>
          </a:xfrm>
          <a:prstGeom prst="line">
            <a:avLst/>
          </a:prstGeom>
          <a:ln>
            <a:solidFill>
              <a:srgbClr val="FF0000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276600" y="3886200"/>
            <a:ext cx="5486400" cy="0"/>
          </a:xfrm>
          <a:prstGeom prst="line">
            <a:avLst/>
          </a:prstGeom>
          <a:ln w="63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276600" y="3505200"/>
            <a:ext cx="5486400" cy="0"/>
          </a:xfrm>
          <a:prstGeom prst="line">
            <a:avLst/>
          </a:prstGeom>
          <a:ln w="63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Freeform 56"/>
          <p:cNvSpPr/>
          <p:nvPr/>
        </p:nvSpPr>
        <p:spPr>
          <a:xfrm>
            <a:off x="4462463" y="3509962"/>
            <a:ext cx="538162" cy="376237"/>
          </a:xfrm>
          <a:custGeom>
            <a:avLst/>
            <a:gdLst>
              <a:gd name="connsiteX0" fmla="*/ 0 w 571500"/>
              <a:gd name="connsiteY0" fmla="*/ 376237 h 381000"/>
              <a:gd name="connsiteX1" fmla="*/ 271463 w 571500"/>
              <a:gd name="connsiteY1" fmla="*/ 0 h 381000"/>
              <a:gd name="connsiteX2" fmla="*/ 571500 w 571500"/>
              <a:gd name="connsiteY2" fmla="*/ 0 h 381000"/>
              <a:gd name="connsiteX3" fmla="*/ 223838 w 571500"/>
              <a:gd name="connsiteY3" fmla="*/ 381000 h 381000"/>
              <a:gd name="connsiteX4" fmla="*/ 0 w 571500"/>
              <a:gd name="connsiteY4" fmla="*/ 376237 h 381000"/>
              <a:gd name="connsiteX0" fmla="*/ 0 w 571500"/>
              <a:gd name="connsiteY0" fmla="*/ 376237 h 381000"/>
              <a:gd name="connsiteX1" fmla="*/ 338138 w 571500"/>
              <a:gd name="connsiteY1" fmla="*/ 0 h 381000"/>
              <a:gd name="connsiteX2" fmla="*/ 571500 w 571500"/>
              <a:gd name="connsiteY2" fmla="*/ 0 h 381000"/>
              <a:gd name="connsiteX3" fmla="*/ 223838 w 571500"/>
              <a:gd name="connsiteY3" fmla="*/ 381000 h 381000"/>
              <a:gd name="connsiteX4" fmla="*/ 0 w 571500"/>
              <a:gd name="connsiteY4" fmla="*/ 376237 h 381000"/>
              <a:gd name="connsiteX0" fmla="*/ 0 w 538162"/>
              <a:gd name="connsiteY0" fmla="*/ 376237 h 381000"/>
              <a:gd name="connsiteX1" fmla="*/ 304800 w 538162"/>
              <a:gd name="connsiteY1" fmla="*/ 0 h 381000"/>
              <a:gd name="connsiteX2" fmla="*/ 538162 w 538162"/>
              <a:gd name="connsiteY2" fmla="*/ 0 h 381000"/>
              <a:gd name="connsiteX3" fmla="*/ 190500 w 538162"/>
              <a:gd name="connsiteY3" fmla="*/ 381000 h 381000"/>
              <a:gd name="connsiteX4" fmla="*/ 0 w 538162"/>
              <a:gd name="connsiteY4" fmla="*/ 376237 h 381000"/>
              <a:gd name="connsiteX0" fmla="*/ 0 w 538162"/>
              <a:gd name="connsiteY0" fmla="*/ 376237 h 376237"/>
              <a:gd name="connsiteX1" fmla="*/ 304800 w 538162"/>
              <a:gd name="connsiteY1" fmla="*/ 0 h 376237"/>
              <a:gd name="connsiteX2" fmla="*/ 538162 w 538162"/>
              <a:gd name="connsiteY2" fmla="*/ 0 h 376237"/>
              <a:gd name="connsiteX3" fmla="*/ 200025 w 538162"/>
              <a:gd name="connsiteY3" fmla="*/ 376237 h 376237"/>
              <a:gd name="connsiteX4" fmla="*/ 0 w 538162"/>
              <a:gd name="connsiteY4" fmla="*/ 376237 h 376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8162" h="376237">
                <a:moveTo>
                  <a:pt x="0" y="376237"/>
                </a:moveTo>
                <a:lnTo>
                  <a:pt x="304800" y="0"/>
                </a:lnTo>
                <a:lnTo>
                  <a:pt x="538162" y="0"/>
                </a:lnTo>
                <a:lnTo>
                  <a:pt x="200025" y="376237"/>
                </a:lnTo>
                <a:lnTo>
                  <a:pt x="0" y="376237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/>
          <p:nvPr/>
        </p:nvCxnSpPr>
        <p:spPr>
          <a:xfrm>
            <a:off x="3276600" y="2971800"/>
            <a:ext cx="5486400" cy="0"/>
          </a:xfrm>
          <a:prstGeom prst="line">
            <a:avLst/>
          </a:prstGeom>
          <a:ln w="63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276600" y="2590800"/>
            <a:ext cx="5486400" cy="0"/>
          </a:xfrm>
          <a:prstGeom prst="line">
            <a:avLst/>
          </a:prstGeom>
          <a:ln w="63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reeform 59"/>
          <p:cNvSpPr/>
          <p:nvPr/>
        </p:nvSpPr>
        <p:spPr>
          <a:xfrm>
            <a:off x="5162553" y="2576513"/>
            <a:ext cx="641348" cy="393780"/>
          </a:xfrm>
          <a:custGeom>
            <a:avLst/>
            <a:gdLst>
              <a:gd name="connsiteX0" fmla="*/ 0 w 728662"/>
              <a:gd name="connsiteY0" fmla="*/ 376238 h 381000"/>
              <a:gd name="connsiteX1" fmla="*/ 266700 w 728662"/>
              <a:gd name="connsiteY1" fmla="*/ 0 h 381000"/>
              <a:gd name="connsiteX2" fmla="*/ 728662 w 728662"/>
              <a:gd name="connsiteY2" fmla="*/ 0 h 381000"/>
              <a:gd name="connsiteX3" fmla="*/ 381000 w 728662"/>
              <a:gd name="connsiteY3" fmla="*/ 381000 h 381000"/>
              <a:gd name="connsiteX4" fmla="*/ 0 w 728662"/>
              <a:gd name="connsiteY4" fmla="*/ 376238 h 381000"/>
              <a:gd name="connsiteX0" fmla="*/ 0 w 728662"/>
              <a:gd name="connsiteY0" fmla="*/ 390768 h 395530"/>
              <a:gd name="connsiteX1" fmla="*/ 340802 w 728662"/>
              <a:gd name="connsiteY1" fmla="*/ 0 h 395530"/>
              <a:gd name="connsiteX2" fmla="*/ 728662 w 728662"/>
              <a:gd name="connsiteY2" fmla="*/ 14530 h 395530"/>
              <a:gd name="connsiteX3" fmla="*/ 381000 w 728662"/>
              <a:gd name="connsiteY3" fmla="*/ 395530 h 395530"/>
              <a:gd name="connsiteX4" fmla="*/ 0 w 728662"/>
              <a:gd name="connsiteY4" fmla="*/ 390768 h 395530"/>
              <a:gd name="connsiteX0" fmla="*/ 0 w 712783"/>
              <a:gd name="connsiteY0" fmla="*/ 400454 h 400454"/>
              <a:gd name="connsiteX1" fmla="*/ 324923 w 712783"/>
              <a:gd name="connsiteY1" fmla="*/ 0 h 400454"/>
              <a:gd name="connsiteX2" fmla="*/ 712783 w 712783"/>
              <a:gd name="connsiteY2" fmla="*/ 14530 h 400454"/>
              <a:gd name="connsiteX3" fmla="*/ 365121 w 712783"/>
              <a:gd name="connsiteY3" fmla="*/ 395530 h 400454"/>
              <a:gd name="connsiteX4" fmla="*/ 0 w 712783"/>
              <a:gd name="connsiteY4" fmla="*/ 400454 h 400454"/>
              <a:gd name="connsiteX0" fmla="*/ 0 w 712783"/>
              <a:gd name="connsiteY0" fmla="*/ 400454 h 400454"/>
              <a:gd name="connsiteX1" fmla="*/ 324923 w 712783"/>
              <a:gd name="connsiteY1" fmla="*/ 0 h 400454"/>
              <a:gd name="connsiteX2" fmla="*/ 712783 w 712783"/>
              <a:gd name="connsiteY2" fmla="*/ 14530 h 400454"/>
              <a:gd name="connsiteX3" fmla="*/ 370415 w 712783"/>
              <a:gd name="connsiteY3" fmla="*/ 395530 h 400454"/>
              <a:gd name="connsiteX4" fmla="*/ 0 w 712783"/>
              <a:gd name="connsiteY4" fmla="*/ 400454 h 400454"/>
              <a:gd name="connsiteX0" fmla="*/ 0 w 712783"/>
              <a:gd name="connsiteY0" fmla="*/ 400454 h 400454"/>
              <a:gd name="connsiteX1" fmla="*/ 324923 w 712783"/>
              <a:gd name="connsiteY1" fmla="*/ 0 h 400454"/>
              <a:gd name="connsiteX2" fmla="*/ 712783 w 712783"/>
              <a:gd name="connsiteY2" fmla="*/ 14530 h 400454"/>
              <a:gd name="connsiteX3" fmla="*/ 354535 w 712783"/>
              <a:gd name="connsiteY3" fmla="*/ 390687 h 400454"/>
              <a:gd name="connsiteX4" fmla="*/ 0 w 712783"/>
              <a:gd name="connsiteY4" fmla="*/ 400454 h 400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2783" h="400454">
                <a:moveTo>
                  <a:pt x="0" y="400454"/>
                </a:moveTo>
                <a:lnTo>
                  <a:pt x="324923" y="0"/>
                </a:lnTo>
                <a:lnTo>
                  <a:pt x="712783" y="14530"/>
                </a:lnTo>
                <a:lnTo>
                  <a:pt x="354535" y="390687"/>
                </a:lnTo>
                <a:lnTo>
                  <a:pt x="0" y="4004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8001000" y="1657350"/>
            <a:ext cx="1676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Horizontal Reference Lines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 flipH="1">
            <a:off x="7543800" y="1771650"/>
            <a:ext cx="438150" cy="819150"/>
          </a:xfrm>
          <a:prstGeom prst="straightConnector1">
            <a:avLst/>
          </a:prstGeom>
          <a:ln w="6350">
            <a:solidFill>
              <a:schemeClr val="tx1"/>
            </a:solidFill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>
            <a:off x="7759700" y="1784350"/>
            <a:ext cx="222250" cy="1193800"/>
          </a:xfrm>
          <a:prstGeom prst="straightConnector1">
            <a:avLst/>
          </a:prstGeom>
          <a:ln w="6350">
            <a:solidFill>
              <a:schemeClr val="tx1"/>
            </a:solidFill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7981950" y="1803400"/>
            <a:ext cx="184150" cy="1714500"/>
          </a:xfrm>
          <a:prstGeom prst="straightConnector1">
            <a:avLst/>
          </a:prstGeom>
          <a:ln w="6350">
            <a:solidFill>
              <a:schemeClr val="tx1"/>
            </a:solidFill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7986713" y="1778000"/>
            <a:ext cx="762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Box 133"/>
          <p:cNvSpPr txBox="1"/>
          <p:nvPr/>
        </p:nvSpPr>
        <p:spPr>
          <a:xfrm>
            <a:off x="2286000" y="457201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pperplate Gothic Light" panose="020E0507020206020404" pitchFamily="34" charset="0"/>
              </a:rPr>
              <a:t>Giza –  Encoded Action of Transcendental Pyramid</a:t>
            </a:r>
          </a:p>
        </p:txBody>
      </p:sp>
    </p:spTree>
    <p:extLst>
      <p:ext uri="{BB962C8B-B14F-4D97-AF65-F5344CB8AC3E}">
        <p14:creationId xmlns:p14="http://schemas.microsoft.com/office/powerpoint/2010/main" val="2203230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35"/>
    </mc:Choice>
    <mc:Fallback>
      <p:transition spd="slow" advTm="335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>
            <a:off x="2743200" y="1295400"/>
            <a:ext cx="6629400" cy="4419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/>
          <p:cNvSpPr/>
          <p:nvPr/>
        </p:nvSpPr>
        <p:spPr>
          <a:xfrm>
            <a:off x="4495800" y="2819400"/>
            <a:ext cx="3048000" cy="1981200"/>
          </a:xfrm>
          <a:prstGeom prst="triangl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3505200" y="2347914"/>
            <a:ext cx="2528888" cy="28336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505200" y="5181600"/>
            <a:ext cx="5181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038850" y="2357438"/>
            <a:ext cx="2647950" cy="28241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0"/>
          </p:cNvCxnSpPr>
          <p:nvPr/>
        </p:nvCxnSpPr>
        <p:spPr>
          <a:xfrm flipV="1">
            <a:off x="6019801" y="564776"/>
            <a:ext cx="40341" cy="2254624"/>
          </a:xfrm>
          <a:prstGeom prst="line">
            <a:avLst/>
          </a:prstGeom>
          <a:ln>
            <a:solidFill>
              <a:srgbClr val="00B05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3505201" y="1633538"/>
            <a:ext cx="2538413" cy="3548062"/>
          </a:xfrm>
          <a:prstGeom prst="line">
            <a:avLst/>
          </a:prstGeom>
          <a:ln>
            <a:solidFill>
              <a:srgbClr val="FF0000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6019801" y="1609727"/>
            <a:ext cx="45719" cy="45719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6007420" y="2335532"/>
            <a:ext cx="45719" cy="45719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/>
          <p:cNvCxnSpPr>
            <a:endCxn id="48" idx="5"/>
          </p:cNvCxnSpPr>
          <p:nvPr/>
        </p:nvCxnSpPr>
        <p:spPr>
          <a:xfrm flipH="1" flipV="1">
            <a:off x="6058824" y="1648750"/>
            <a:ext cx="2627976" cy="3532850"/>
          </a:xfrm>
          <a:prstGeom prst="line">
            <a:avLst/>
          </a:prstGeom>
          <a:ln>
            <a:solidFill>
              <a:srgbClr val="FF0000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276600" y="3886200"/>
            <a:ext cx="5486400" cy="0"/>
          </a:xfrm>
          <a:prstGeom prst="line">
            <a:avLst/>
          </a:prstGeom>
          <a:ln w="63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276600" y="3505200"/>
            <a:ext cx="5486400" cy="0"/>
          </a:xfrm>
          <a:prstGeom prst="line">
            <a:avLst/>
          </a:prstGeom>
          <a:ln w="63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Freeform 56"/>
          <p:cNvSpPr/>
          <p:nvPr/>
        </p:nvSpPr>
        <p:spPr>
          <a:xfrm>
            <a:off x="4429125" y="3509963"/>
            <a:ext cx="571500" cy="381000"/>
          </a:xfrm>
          <a:custGeom>
            <a:avLst/>
            <a:gdLst>
              <a:gd name="connsiteX0" fmla="*/ 0 w 571500"/>
              <a:gd name="connsiteY0" fmla="*/ 376237 h 381000"/>
              <a:gd name="connsiteX1" fmla="*/ 271463 w 571500"/>
              <a:gd name="connsiteY1" fmla="*/ 0 h 381000"/>
              <a:gd name="connsiteX2" fmla="*/ 571500 w 571500"/>
              <a:gd name="connsiteY2" fmla="*/ 0 h 381000"/>
              <a:gd name="connsiteX3" fmla="*/ 223838 w 571500"/>
              <a:gd name="connsiteY3" fmla="*/ 381000 h 381000"/>
              <a:gd name="connsiteX4" fmla="*/ 0 w 571500"/>
              <a:gd name="connsiteY4" fmla="*/ 376237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1500" h="381000">
                <a:moveTo>
                  <a:pt x="0" y="376237"/>
                </a:moveTo>
                <a:lnTo>
                  <a:pt x="271463" y="0"/>
                </a:lnTo>
                <a:lnTo>
                  <a:pt x="571500" y="0"/>
                </a:lnTo>
                <a:lnTo>
                  <a:pt x="223838" y="381000"/>
                </a:lnTo>
                <a:lnTo>
                  <a:pt x="0" y="376237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/>
          <p:nvPr/>
        </p:nvCxnSpPr>
        <p:spPr>
          <a:xfrm>
            <a:off x="3276600" y="2971800"/>
            <a:ext cx="5486400" cy="0"/>
          </a:xfrm>
          <a:prstGeom prst="line">
            <a:avLst/>
          </a:prstGeom>
          <a:ln w="63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276600" y="2590800"/>
            <a:ext cx="5486400" cy="0"/>
          </a:xfrm>
          <a:prstGeom prst="line">
            <a:avLst/>
          </a:prstGeom>
          <a:ln w="63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reeform 59"/>
          <p:cNvSpPr/>
          <p:nvPr/>
        </p:nvSpPr>
        <p:spPr>
          <a:xfrm>
            <a:off x="5091113" y="2590800"/>
            <a:ext cx="728662" cy="381000"/>
          </a:xfrm>
          <a:custGeom>
            <a:avLst/>
            <a:gdLst>
              <a:gd name="connsiteX0" fmla="*/ 0 w 728662"/>
              <a:gd name="connsiteY0" fmla="*/ 376238 h 381000"/>
              <a:gd name="connsiteX1" fmla="*/ 266700 w 728662"/>
              <a:gd name="connsiteY1" fmla="*/ 0 h 381000"/>
              <a:gd name="connsiteX2" fmla="*/ 728662 w 728662"/>
              <a:gd name="connsiteY2" fmla="*/ 0 h 381000"/>
              <a:gd name="connsiteX3" fmla="*/ 381000 w 728662"/>
              <a:gd name="connsiteY3" fmla="*/ 381000 h 381000"/>
              <a:gd name="connsiteX4" fmla="*/ 0 w 728662"/>
              <a:gd name="connsiteY4" fmla="*/ 376238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662" h="381000">
                <a:moveTo>
                  <a:pt x="0" y="376238"/>
                </a:moveTo>
                <a:lnTo>
                  <a:pt x="266700" y="0"/>
                </a:lnTo>
                <a:lnTo>
                  <a:pt x="728662" y="0"/>
                </a:lnTo>
                <a:lnTo>
                  <a:pt x="381000" y="381000"/>
                </a:lnTo>
                <a:lnTo>
                  <a:pt x="0" y="376238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8001000" y="1657350"/>
            <a:ext cx="1676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Horizontal Reference Lines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 flipH="1">
            <a:off x="7543800" y="1771650"/>
            <a:ext cx="438150" cy="819150"/>
          </a:xfrm>
          <a:prstGeom prst="straightConnector1">
            <a:avLst/>
          </a:prstGeom>
          <a:ln w="6350">
            <a:solidFill>
              <a:schemeClr val="tx1"/>
            </a:solidFill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>
            <a:off x="7759700" y="1784350"/>
            <a:ext cx="222250" cy="1193800"/>
          </a:xfrm>
          <a:prstGeom prst="straightConnector1">
            <a:avLst/>
          </a:prstGeom>
          <a:ln w="6350">
            <a:solidFill>
              <a:schemeClr val="tx1"/>
            </a:solidFill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7981950" y="1803400"/>
            <a:ext cx="184150" cy="1714500"/>
          </a:xfrm>
          <a:prstGeom prst="straightConnector1">
            <a:avLst/>
          </a:prstGeom>
          <a:ln w="6350">
            <a:solidFill>
              <a:schemeClr val="tx1"/>
            </a:solidFill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7986713" y="1778000"/>
            <a:ext cx="762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Box 133"/>
          <p:cNvSpPr txBox="1"/>
          <p:nvPr/>
        </p:nvSpPr>
        <p:spPr>
          <a:xfrm>
            <a:off x="2286000" y="457201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pperplate Gothic Light" panose="020E0507020206020404" pitchFamily="34" charset="0"/>
              </a:rPr>
              <a:t>Giza –  Encoded Action of Transcendental Pyramid</a:t>
            </a:r>
          </a:p>
        </p:txBody>
      </p:sp>
    </p:spTree>
    <p:extLst>
      <p:ext uri="{BB962C8B-B14F-4D97-AF65-F5344CB8AC3E}">
        <p14:creationId xmlns:p14="http://schemas.microsoft.com/office/powerpoint/2010/main" val="1449708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43"/>
    </mc:Choice>
    <mc:Fallback>
      <p:transition spd="slow" advTm="343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52</Words>
  <Application>Microsoft Office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Copperplate Gothic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Dogan Gokce</dc:creator>
  <cp:lastModifiedBy>Dogan Gokce</cp:lastModifiedBy>
  <cp:revision>2</cp:revision>
  <dcterms:created xsi:type="dcterms:W3CDTF">2020-08-04T01:40:08Z</dcterms:created>
  <dcterms:modified xsi:type="dcterms:W3CDTF">2020-08-04T01:48:35Z</dcterms:modified>
</cp:coreProperties>
</file>