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8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1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1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7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2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6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2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6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A02C-4652-4466-9142-DCC30B0855B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2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0A02C-4652-4466-9142-DCC30B0855B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72E0D-A9F3-4EE8-B07E-E2F9810D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3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0"/>
            <a:ext cx="106231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1536" y="71435"/>
            <a:ext cx="998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 Cubit in Action </a:t>
            </a:r>
            <a:r>
              <a:rPr 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The Superposition of Expanded </a:t>
            </a:r>
            <a:r>
              <a:rPr lang="en-US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Physiostratum</a:t>
            </a:r>
            <a:r>
              <a:rPr 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Mesostratum</a:t>
            </a:r>
            <a:r>
              <a:rPr 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Superstratum</a:t>
            </a:r>
            <a:r>
              <a:rPr 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Points)</a:t>
            </a:r>
            <a:endParaRPr lang="en-US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3936" y="6179771"/>
            <a:ext cx="998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Process of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or Projection of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Superstratum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into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Physiostratum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via the action of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Mesostratum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4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92"/>
    </mc:Choice>
    <mc:Fallback>
      <p:transition spd="slow" advTm="889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2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43" y="0"/>
            <a:ext cx="1062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0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"/>
    </mc:Choice>
    <mc:Fallback>
      <p:transition spd="slow" advTm="28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0"/>
            <a:ext cx="1062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4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"/>
    </mc:Choice>
    <mc:Fallback>
      <p:transition spd="slow" advTm="27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86" y="0"/>
            <a:ext cx="10640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0"/>
            <a:ext cx="1062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4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"/>
    </mc:Choice>
    <mc:Fallback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5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"/>
    </mc:Choice>
    <mc:Fallback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0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"/>
    </mc:Choice>
    <mc:Fallback>
      <p:transition spd="slow" advTm="27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2" y="0"/>
            <a:ext cx="10607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"/>
    </mc:Choice>
    <mc:Fallback>
      <p:transition spd="slow" advTm="27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7" y="0"/>
            <a:ext cx="10615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0"/>
            <a:ext cx="1064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2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"/>
    </mc:Choice>
    <mc:Fallback>
      <p:transition spd="slow" advTm="40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0"/>
            <a:ext cx="1064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"/>
    </mc:Choice>
    <mc:Fallback>
      <p:transition spd="slow" advTm="26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57" y="-8238"/>
            <a:ext cx="10611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1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"/>
    </mc:Choice>
    <mc:Fallback>
      <p:transition spd="slow" advTm="30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7" y="0"/>
            <a:ext cx="10619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4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"/>
    </mc:Choice>
    <mc:Fallback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9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43" y="0"/>
            <a:ext cx="1062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5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"/>
    </mc:Choice>
    <mc:Fallback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0"/>
            <a:ext cx="1062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86" y="0"/>
            <a:ext cx="10640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9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"/>
    </mc:Choice>
    <mc:Fallback>
      <p:transition spd="slow" advTm="26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0"/>
            <a:ext cx="1062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5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"/>
    </mc:Choice>
    <mc:Fallback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5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"/>
    </mc:Choice>
    <mc:Fallback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6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"/>
    </mc:Choice>
    <mc:Fallback>
      <p:transition spd="slow" advTm="2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"/>
    </mc:Choice>
    <mc:Fallback>
      <p:transition spd="slow" advTm="35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2" y="0"/>
            <a:ext cx="10607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"/>
    </mc:Choice>
    <mc:Fallback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7" y="0"/>
            <a:ext cx="10615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7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0"/>
            <a:ext cx="1064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6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"/>
    </mc:Choice>
    <mc:Fallback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0"/>
            <a:ext cx="1064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9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"/>
    </mc:Choice>
    <mc:Fallback>
      <p:transition spd="slow" advTm="297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57" y="-8238"/>
            <a:ext cx="10611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1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"/>
    </mc:Choice>
    <mc:Fallback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7" y="0"/>
            <a:ext cx="10619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9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0"/>
            <a:ext cx="1063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"/>
    </mc:Choice>
    <mc:Fallback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43" y="0"/>
            <a:ext cx="1062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4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0"/>
            <a:ext cx="1062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9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"/>
    </mc:Choice>
    <mc:Fallback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86" y="0"/>
            <a:ext cx="10640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0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"/>
    </mc:Choice>
    <mc:Fallback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2" y="0"/>
            <a:ext cx="10607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0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"/>
    </mc:Choice>
    <mc:Fallback>
      <p:transition spd="slow" advTm="289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0"/>
            <a:ext cx="1062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4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"/>
    </mc:Choice>
    <mc:Fallback>
      <p:transition spd="slow" advTm="295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0"/>
            <a:ext cx="1062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4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"/>
    </mc:Choice>
    <mc:Fallback>
      <p:transition spd="slow" advTm="337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0"/>
            <a:ext cx="1062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"/>
    </mc:Choice>
    <mc:Fallback>
      <p:transition spd="slow" advTm="344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0"/>
            <a:ext cx="1062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7"/>
    </mc:Choice>
    <mc:Fallback>
      <p:transition spd="slow" advTm="727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0"/>
            <a:ext cx="1062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7"/>
    </mc:Choice>
    <mc:Fallback>
      <p:transition spd="slow" advTm="345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7" y="0"/>
            <a:ext cx="10615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8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0"/>
            <a:ext cx="1064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7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"/>
    </mc:Choice>
    <mc:Fallback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0"/>
            <a:ext cx="1064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57" y="-8238"/>
            <a:ext cx="10611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5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"/>
    </mc:Choice>
    <mc:Fallback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7" y="0"/>
            <a:ext cx="10619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9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"/>
    </mc:Choice>
    <mc:Fallback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40</Words>
  <Application>Microsoft Office PowerPoint</Application>
  <PresentationFormat>Widescreen</PresentationFormat>
  <Paragraphs>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Dogan Gokce</dc:creator>
  <cp:lastModifiedBy>Dogan Gokce</cp:lastModifiedBy>
  <cp:revision>6</cp:revision>
  <dcterms:created xsi:type="dcterms:W3CDTF">2020-07-20T16:41:19Z</dcterms:created>
  <dcterms:modified xsi:type="dcterms:W3CDTF">2020-07-20T17:18:23Z</dcterms:modified>
</cp:coreProperties>
</file>