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7B76-40FA-43A8-BEE3-B209214958E0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A1BA-489B-4B77-A62C-5A3D2FDED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690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7B76-40FA-43A8-BEE3-B209214958E0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A1BA-489B-4B77-A62C-5A3D2FDED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6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7B76-40FA-43A8-BEE3-B209214958E0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A1BA-489B-4B77-A62C-5A3D2FDED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9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7B76-40FA-43A8-BEE3-B209214958E0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A1BA-489B-4B77-A62C-5A3D2FDED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96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7B76-40FA-43A8-BEE3-B209214958E0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A1BA-489B-4B77-A62C-5A3D2FDED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27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7B76-40FA-43A8-BEE3-B209214958E0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A1BA-489B-4B77-A62C-5A3D2FDED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7B76-40FA-43A8-BEE3-B209214958E0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A1BA-489B-4B77-A62C-5A3D2FDED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72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7B76-40FA-43A8-BEE3-B209214958E0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A1BA-489B-4B77-A62C-5A3D2FDED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3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7B76-40FA-43A8-BEE3-B209214958E0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A1BA-489B-4B77-A62C-5A3D2FDED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78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7B76-40FA-43A8-BEE3-B209214958E0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A1BA-489B-4B77-A62C-5A3D2FDED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35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7B76-40FA-43A8-BEE3-B209214958E0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A1BA-489B-4B77-A62C-5A3D2FDED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4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B7B76-40FA-43A8-BEE3-B209214958E0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FA1BA-489B-4B77-A62C-5A3D2FDED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2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365" y="0"/>
            <a:ext cx="1132126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01779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Superstratum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(Expanding Shell of Sphere)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815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56"/>
    </mc:Choice>
    <mc:Fallback>
      <p:transition spd="slow" advTm="255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579" y="0"/>
            <a:ext cx="1134484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01779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Superstratum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(Expanding Shell of Sphere)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537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04"/>
    </mc:Choice>
    <mc:Fallback>
      <p:transition spd="slow" advTm="410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596" y="0"/>
            <a:ext cx="1136080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01779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Superstratum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(Expanding Shell of Sphere)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546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8"/>
    </mc:Choice>
    <mc:Fallback>
      <p:transition spd="slow" advTm="32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826" y="0"/>
            <a:ext cx="1135034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01779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Superstratum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(Expanding Shell of Sphere)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50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2"/>
    </mc:Choice>
    <mc:Fallback>
      <p:transition spd="slow" advTm="35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43" y="0"/>
            <a:ext cx="1136331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01779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Superstratum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(Expanding Shell of Sphere)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556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5"/>
    </mc:Choice>
    <mc:Fallback>
      <p:transition spd="slow" advTm="34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579" y="0"/>
            <a:ext cx="1134484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01779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Superstratum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(Expanding Shell of Sphere)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019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52"/>
    </mc:Choice>
    <mc:Fallback>
      <p:transition spd="slow" advTm="235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365" y="0"/>
            <a:ext cx="1132126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01779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Superstratum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(Expanding Shell of Sphere)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13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40"/>
    </mc:Choice>
    <mc:Fallback>
      <p:transition spd="slow" advTm="144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596" y="0"/>
            <a:ext cx="1136080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01779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Superstratum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(Expanding Shell of Sphere)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532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2"/>
    </mc:Choice>
    <mc:Fallback>
      <p:transition spd="slow" advTm="312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826" y="0"/>
            <a:ext cx="1135034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01779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Superstratum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(Expanding Shell of Sphere)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898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1"/>
    </mc:Choice>
    <mc:Fallback>
      <p:transition spd="slow" advTm="31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43" y="0"/>
            <a:ext cx="1136331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01779" y="178527"/>
            <a:ext cx="633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Superstratum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Point Expansion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(Expanding Shell of Sphere)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765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1"/>
    </mc:Choice>
    <mc:Fallback>
      <p:transition spd="slow" advTm="40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Dogan Gokce</dc:creator>
  <cp:lastModifiedBy>Dogan Gokce</cp:lastModifiedBy>
  <cp:revision>2</cp:revision>
  <dcterms:created xsi:type="dcterms:W3CDTF">2020-07-20T15:40:09Z</dcterms:created>
  <dcterms:modified xsi:type="dcterms:W3CDTF">2020-07-20T15:40:33Z</dcterms:modified>
</cp:coreProperties>
</file>