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63" r:id="rId5"/>
    <p:sldId id="264" r:id="rId6"/>
    <p:sldId id="269" r:id="rId7"/>
    <p:sldId id="268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0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7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6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9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3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8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8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0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6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FAF7A-88D7-4D9C-BC11-B123B02AC2E7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EC524-C927-4DDF-A889-50E2167A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994" y="0"/>
            <a:ext cx="10598011" cy="68580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6087762" y="1515762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87762" y="1515762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994" y="0"/>
            <a:ext cx="4344173" cy="183813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19675" y="326570"/>
            <a:ext cx="3340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TRANSCENDENTAL PYRAMID DEFORMATION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67815" y="1384041"/>
            <a:ext cx="3340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/>
                </a:solidFill>
              </a:rPr>
              <a:t>DOGAN GOKCE 2018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547261" y="1446250"/>
            <a:ext cx="223935" cy="2239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16449" y="1356523"/>
            <a:ext cx="507986" cy="382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8286" y="184670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 DEFORMATION OCCURING IN GEOMETRIC ZONE OF UNCERTAINTY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48139" y="2338226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</a:t>
            </a:r>
          </a:p>
          <a:p>
            <a:r>
              <a:rPr lang="en-US" dirty="0" smtClean="0"/>
              <a:t>(UNDEFORMED STATE)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05175" y="1753373"/>
            <a:ext cx="331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OCCURS IN EDGES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44554" y="6026983"/>
            <a:ext cx="331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NEUTRAL BASE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593574" y="2023818"/>
            <a:ext cx="807310" cy="931109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8" idx="1"/>
          </p:cNvCxnSpPr>
          <p:nvPr/>
        </p:nvCxnSpPr>
        <p:spPr>
          <a:xfrm>
            <a:off x="7156580" y="6130212"/>
            <a:ext cx="787974" cy="81437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82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6"/>
    </mc:Choice>
    <mc:Fallback xmlns="">
      <p:transition spd="slow" advTm="183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82" y="0"/>
            <a:ext cx="10590835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8286" y="184670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 DEFORMATION OCCURING IN GEOMETRIC ZONE OF UNCERTAINTY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8139" y="2338226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</a:t>
            </a:r>
          </a:p>
          <a:p>
            <a:r>
              <a:rPr lang="en-US" dirty="0" smtClean="0"/>
              <a:t>(MEDIUM DEFORMATION - KHAFRE)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05175" y="1753373"/>
            <a:ext cx="331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OCCURS IN EDGES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44554" y="6026983"/>
            <a:ext cx="331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NEUTRAL BASE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520473" y="2023819"/>
            <a:ext cx="880411" cy="960738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9" idx="1"/>
          </p:cNvCxnSpPr>
          <p:nvPr/>
        </p:nvCxnSpPr>
        <p:spPr>
          <a:xfrm>
            <a:off x="7156580" y="6130212"/>
            <a:ext cx="787974" cy="81437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96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4"/>
    </mc:Choice>
    <mc:Fallback xmlns="">
      <p:transition spd="slow" advTm="118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845" y="-27992"/>
            <a:ext cx="10602310" cy="68580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4053016" y="1852613"/>
            <a:ext cx="2042984" cy="394682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1852613"/>
            <a:ext cx="2045558" cy="394682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878286" y="184670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 DEFORMATION OCCURING IN GEOMETRIC ZONE OF UNCERTAINTY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8139" y="2338226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</a:t>
            </a:r>
          </a:p>
          <a:p>
            <a:r>
              <a:rPr lang="en-US" dirty="0" smtClean="0"/>
              <a:t>(LARGE DEFORMATION - KHUFU)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05175" y="1753373"/>
            <a:ext cx="331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OCCURS IN EDGES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44554" y="6026983"/>
            <a:ext cx="331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NEUTRAL BASE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455159" y="2023819"/>
            <a:ext cx="945725" cy="1055283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2" idx="1"/>
          </p:cNvCxnSpPr>
          <p:nvPr/>
        </p:nvCxnSpPr>
        <p:spPr>
          <a:xfrm>
            <a:off x="7156580" y="6130212"/>
            <a:ext cx="787974" cy="81437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07938" y="2799891"/>
            <a:ext cx="1153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FOLD LINE</a:t>
            </a:r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>
          <a:xfrm flipV="1">
            <a:off x="7193465" y="2984557"/>
            <a:ext cx="1714473" cy="976280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28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2"/>
    </mc:Choice>
    <mc:Fallback xmlns="">
      <p:transition spd="slow" advTm="111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845" y="0"/>
            <a:ext cx="1060231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78286" y="184670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 DEFORMATION OCCURING IN GEOMETRIC ZONE OF UNCERTAINTY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8139" y="2338226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</a:t>
            </a:r>
          </a:p>
          <a:p>
            <a:r>
              <a:rPr lang="en-US" dirty="0" smtClean="0"/>
              <a:t>(MEDIUM DEFORMATION - KHAFRE)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05175" y="1753373"/>
            <a:ext cx="331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OCCURS IN EDGES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44554" y="6026983"/>
            <a:ext cx="331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NEUTRAL BASE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473820" y="2023819"/>
            <a:ext cx="927064" cy="1045952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156580" y="6130212"/>
            <a:ext cx="787974" cy="81437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00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2"/>
    </mc:Choice>
    <mc:Fallback xmlns="">
      <p:transition spd="slow" advTm="92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994" y="0"/>
            <a:ext cx="1059801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78286" y="184670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 DEFORMATION OCCURING IN GEOMETRIC ZONE OF UNCERTAINTY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8139" y="2338226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</a:t>
            </a:r>
          </a:p>
          <a:p>
            <a:r>
              <a:rPr lang="en-US" dirty="0" smtClean="0"/>
              <a:t>(UNDEFORMED STATE)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05175" y="1753373"/>
            <a:ext cx="331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OCCURS IN EDGES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44554" y="6026983"/>
            <a:ext cx="331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NEUTRAL BASE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593574" y="2023818"/>
            <a:ext cx="807310" cy="931109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7156580" y="6130212"/>
            <a:ext cx="787974" cy="81437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95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4"/>
    </mc:Choice>
    <mc:Fallback xmlns="">
      <p:transition spd="slow" advTm="94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82" y="0"/>
            <a:ext cx="10590835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8286" y="184670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 DEFORMATION OCCURING IN GEOMETRIC ZONE OF UNCERTAINTY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8139" y="2338226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</a:t>
            </a:r>
          </a:p>
          <a:p>
            <a:r>
              <a:rPr lang="en-US" dirty="0" smtClean="0"/>
              <a:t>(MEDIUM DEFORMATION - KHAFRE)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05175" y="1753373"/>
            <a:ext cx="331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OCCURS IN EDGES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44554" y="6026983"/>
            <a:ext cx="331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NEUTRAL BASE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520473" y="2023819"/>
            <a:ext cx="880411" cy="960738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9" idx="1"/>
          </p:cNvCxnSpPr>
          <p:nvPr/>
        </p:nvCxnSpPr>
        <p:spPr>
          <a:xfrm>
            <a:off x="7156580" y="6130212"/>
            <a:ext cx="787974" cy="81437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24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4"/>
    </mc:Choice>
    <mc:Fallback xmlns="">
      <p:transition spd="slow" advTm="118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845" y="-27992"/>
            <a:ext cx="10602310" cy="68580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4053016" y="1852613"/>
            <a:ext cx="2042984" cy="394682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1852613"/>
            <a:ext cx="2045558" cy="394682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878286" y="184670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 DEFORMATION OCCURING IN GEOMETRIC ZONE OF UNCERTAINTY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8139" y="2338226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</a:t>
            </a:r>
          </a:p>
          <a:p>
            <a:r>
              <a:rPr lang="en-US" dirty="0" smtClean="0"/>
              <a:t>(LARGE DEFORMATION - KHUFU)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05175" y="1753373"/>
            <a:ext cx="331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OCCURS IN EDGES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44554" y="6026983"/>
            <a:ext cx="331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NEUTRAL BASE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455159" y="2023819"/>
            <a:ext cx="945725" cy="1055283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2" idx="1"/>
          </p:cNvCxnSpPr>
          <p:nvPr/>
        </p:nvCxnSpPr>
        <p:spPr>
          <a:xfrm>
            <a:off x="7156580" y="6130212"/>
            <a:ext cx="787974" cy="81437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07938" y="2799891"/>
            <a:ext cx="1153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FOLD LINE</a:t>
            </a:r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>
          <a:xfrm flipV="1">
            <a:off x="7193465" y="2984557"/>
            <a:ext cx="1714473" cy="976280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88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2"/>
    </mc:Choice>
    <mc:Fallback xmlns="">
      <p:transition spd="slow" advTm="111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845" y="0"/>
            <a:ext cx="1060231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78286" y="184670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 DEFORMATION OCCURING IN GEOMETRIC ZONE OF UNCERTAINTY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8139" y="2338226"/>
            <a:ext cx="5378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TRANSCENDENTAL PYRAMID</a:t>
            </a:r>
          </a:p>
          <a:p>
            <a:r>
              <a:rPr lang="en-US" dirty="0" smtClean="0"/>
              <a:t>(MEDIUM DEFORMATION - KHAFRE)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05175" y="1753373"/>
            <a:ext cx="331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OCCURS IN EDGES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44554" y="6026983"/>
            <a:ext cx="331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DEFORMATION NEUTRAL BASE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473820" y="2023819"/>
            <a:ext cx="927064" cy="1045952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156580" y="6130212"/>
            <a:ext cx="787974" cy="81437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2"/>
    </mc:Choice>
    <mc:Fallback xmlns="">
      <p:transition spd="slow" advTm="92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199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Dogan Gokce</dc:creator>
  <cp:lastModifiedBy>Dogan Gokce</cp:lastModifiedBy>
  <cp:revision>11</cp:revision>
  <dcterms:created xsi:type="dcterms:W3CDTF">2017-12-26T23:19:07Z</dcterms:created>
  <dcterms:modified xsi:type="dcterms:W3CDTF">2017-12-27T01:45:05Z</dcterms:modified>
</cp:coreProperties>
</file>