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6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0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9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0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2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135B-FCD3-42E7-9F6F-022CF123394B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79B8-37B9-4872-BD3E-F871DEB5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4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0837" y="1982450"/>
            <a:ext cx="10310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RED SQUARE NEBULA FULL MODEL WITH TRANSCENDENTAL PYRAMID ACTION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8722" y="6044377"/>
            <a:ext cx="512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DOGAN GOKCE  2018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657253" y="6111550"/>
            <a:ext cx="229459" cy="2294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27350" y="6072390"/>
            <a:ext cx="793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2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7"/>
    </mc:Choice>
    <mc:Fallback>
      <p:transition spd="slow" advTm="61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7" y="0"/>
            <a:ext cx="10890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7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"/>
    </mc:Choice>
    <mc:Fallback>
      <p:transition spd="slow" advTm="87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27" y="0"/>
            <a:ext cx="10586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4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"/>
    </mc:Choice>
    <mc:Fallback>
      <p:transition spd="slow" advTm="8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"/>
    </mc:Choice>
    <mc:Fallback>
      <p:transition spd="slow" advTm="72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6" y="0"/>
            <a:ext cx="10631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6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"/>
    </mc:Choice>
    <mc:Fallback>
      <p:transition spd="slow" advTm="76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45" y="0"/>
            <a:ext cx="10602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9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2"/>
    </mc:Choice>
    <mc:Fallback>
      <p:transition spd="slow" advTm="87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6" y="0"/>
            <a:ext cx="10631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1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"/>
    </mc:Choice>
    <mc:Fallback>
      <p:transition spd="slow" advTm="74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6" y="0"/>
            <a:ext cx="10631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"/>
    </mc:Choice>
    <mc:Fallback>
      <p:transition spd="slow" advTm="74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44" y="0"/>
            <a:ext cx="10614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9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"/>
    </mc:Choice>
    <mc:Fallback>
      <p:transition spd="slow" advTm="70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9" y="0"/>
            <a:ext cx="10634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"/>
    </mc:Choice>
    <mc:Fallback>
      <p:transition spd="slow" advTm="77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62" y="0"/>
            <a:ext cx="10618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0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"/>
    </mc:Choice>
    <mc:Fallback>
      <p:transition spd="slow" advTm="71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44" y="0"/>
            <a:ext cx="10614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9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1"/>
    </mc:Choice>
    <mc:Fallback>
      <p:transition spd="slow" advTm="541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90" y="0"/>
            <a:ext cx="10606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1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"/>
    </mc:Choice>
    <mc:Fallback>
      <p:transition spd="slow" advTm="7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59" y="0"/>
            <a:ext cx="10651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0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"/>
    </mc:Choice>
    <mc:Fallback>
      <p:transition spd="slow" advTm="88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6" y="0"/>
            <a:ext cx="10631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"/>
    </mc:Choice>
    <mc:Fallback>
      <p:transition spd="slow" advTm="84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45" y="0"/>
            <a:ext cx="10602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8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"/>
    </mc:Choice>
    <mc:Fallback>
      <p:transition spd="slow" advTm="75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99" y="0"/>
            <a:ext cx="10659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"/>
    </mc:Choice>
    <mc:Fallback>
      <p:transition spd="slow" advTm="82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31" y="0"/>
            <a:ext cx="1061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9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"/>
    </mc:Choice>
    <mc:Fallback>
      <p:transition spd="slow" advTm="70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01" y="0"/>
            <a:ext cx="10638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5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1"/>
    </mc:Choice>
    <mc:Fallback>
      <p:transition spd="slow" advTm="38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27" y="0"/>
            <a:ext cx="10586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"/>
    </mc:Choice>
    <mc:Fallback>
      <p:transition spd="slow" advTm="81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01" y="0"/>
            <a:ext cx="10638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1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"/>
    </mc:Choice>
    <mc:Fallback>
      <p:transition spd="slow" advTm="8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94" y="0"/>
            <a:ext cx="10598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9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"/>
    </mc:Choice>
    <mc:Fallback>
      <p:transition spd="slow" advTm="8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0" y="0"/>
            <a:ext cx="10889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0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27" y="0"/>
            <a:ext cx="10586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8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"/>
    </mc:Choice>
    <mc:Fallback>
      <p:transition spd="slow" advTm="88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"/>
    </mc:Choice>
    <mc:Fallback>
      <p:transition spd="slow" advTm="88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9" y="0"/>
            <a:ext cx="10634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7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1"/>
    </mc:Choice>
    <mc:Fallback>
      <p:transition spd="slow" advTm="92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</Words>
  <Application>Microsoft Office PowerPoint</Application>
  <PresentationFormat>Widescreen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Dogan Gokce</dc:creator>
  <cp:lastModifiedBy>Dogan Gokce</cp:lastModifiedBy>
  <cp:revision>7</cp:revision>
  <dcterms:created xsi:type="dcterms:W3CDTF">2017-12-27T02:13:43Z</dcterms:created>
  <dcterms:modified xsi:type="dcterms:W3CDTF">2017-12-27T03:07:34Z</dcterms:modified>
</cp:coreProperties>
</file>