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8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1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1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7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2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6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2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6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2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0A02C-4652-4466-9142-DCC30B0855B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3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2" y="0"/>
            <a:ext cx="1062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"/>
    </mc:Choice>
    <mc:Fallback xmlns="">
      <p:transition spd="slow" advTm="29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43" y="0"/>
            <a:ext cx="10628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0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"/>
    </mc:Choice>
    <mc:Fallback xmlns="">
      <p:transition spd="slow" advTm="28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0"/>
            <a:ext cx="1062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"/>
    </mc:Choice>
    <mc:Fallback xmlns="">
      <p:transition spd="slow" advTm="27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86" y="0"/>
            <a:ext cx="10640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2" y="0"/>
            <a:ext cx="1062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"/>
    </mc:Choice>
    <mc:Fallback xmlns=""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"/>
    </mc:Choice>
    <mc:Fallback xmlns=""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"/>
    </mc:Choice>
    <mc:Fallback xmlns="">
      <p:transition spd="slow" advTm="27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2" y="0"/>
            <a:ext cx="10607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"/>
    </mc:Choice>
    <mc:Fallback xmlns="">
      <p:transition spd="slow" advTm="27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7" y="0"/>
            <a:ext cx="10615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0"/>
            <a:ext cx="1064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"/>
    </mc:Choice>
    <mc:Fallback xmlns="">
      <p:transition spd="slow" advTm="40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0"/>
            <a:ext cx="1064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"/>
    </mc:Choice>
    <mc:Fallback xmlns="">
      <p:transition spd="slow" advTm="26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57" y="-8238"/>
            <a:ext cx="10611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"/>
    </mc:Choice>
    <mc:Fallback xmlns="">
      <p:transition spd="slow" advTm="30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7" y="0"/>
            <a:ext cx="10619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4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"/>
    </mc:Choice>
    <mc:Fallback xmlns=""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43" y="0"/>
            <a:ext cx="10628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"/>
    </mc:Choice>
    <mc:Fallback xmlns=""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0"/>
            <a:ext cx="1062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86" y="0"/>
            <a:ext cx="10640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"/>
    </mc:Choice>
    <mc:Fallback xmlns="">
      <p:transition spd="slow" advTm="26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2" y="0"/>
            <a:ext cx="1062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"/>
    </mc:Choice>
    <mc:Fallback xmlns=""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"/>
    </mc:Choice>
    <mc:Fallback xmlns=""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"/>
    </mc:Choice>
    <mc:Fallback xmlns="">
      <p:transition spd="slow" advTm="27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"/>
    </mc:Choice>
    <mc:Fallback xmlns="">
      <p:transition spd="slow" advTm="35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2" y="0"/>
            <a:ext cx="10607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6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"/>
    </mc:Choice>
    <mc:Fallback xmlns=""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7" y="0"/>
            <a:ext cx="10615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0"/>
            <a:ext cx="1064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6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"/>
    </mc:Choice>
    <mc:Fallback xmlns=""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0"/>
            <a:ext cx="1064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"/>
    </mc:Choice>
    <mc:Fallback xmlns="">
      <p:transition spd="slow" advTm="297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57" y="-8238"/>
            <a:ext cx="10611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"/>
    </mc:Choice>
    <mc:Fallback xmlns=""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7" y="0"/>
            <a:ext cx="10619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"/>
    </mc:Choice>
    <mc:Fallback xmlns=""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43" y="0"/>
            <a:ext cx="10628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0"/>
            <a:ext cx="1062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"/>
    </mc:Choice>
    <mc:Fallback xmlns=""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86" y="0"/>
            <a:ext cx="10640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"/>
    </mc:Choice>
    <mc:Fallback xmlns=""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2" y="0"/>
            <a:ext cx="10607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"/>
    </mc:Choice>
    <mc:Fallback xmlns="">
      <p:transition spd="slow" advTm="289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2" y="0"/>
            <a:ext cx="1062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"/>
    </mc:Choice>
    <mc:Fallback xmlns="">
      <p:transition spd="slow" advTm="29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7" y="0"/>
            <a:ext cx="10615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0"/>
            <a:ext cx="1064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"/>
    </mc:Choice>
    <mc:Fallback xmlns=""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0"/>
            <a:ext cx="1064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57" y="-8238"/>
            <a:ext cx="10611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5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"/>
    </mc:Choice>
    <mc:Fallback xmlns=""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7" y="0"/>
            <a:ext cx="10619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"/>
    </mc:Choice>
    <mc:Fallback xmlns=""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Custom</PresentationFormat>
  <Paragraphs>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Dogan Gokce</dc:creator>
  <cp:lastModifiedBy>Carl Bundy</cp:lastModifiedBy>
  <cp:revision>7</cp:revision>
  <dcterms:created xsi:type="dcterms:W3CDTF">2020-07-20T16:41:19Z</dcterms:created>
  <dcterms:modified xsi:type="dcterms:W3CDTF">2020-07-22T20:55:39Z</dcterms:modified>
</cp:coreProperties>
</file>