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A21E-1CF6-46EB-8A2F-433841C01B7F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265-9835-408C-8300-8BB0FC79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435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A21E-1CF6-46EB-8A2F-433841C01B7F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265-9835-408C-8300-8BB0FC79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5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A21E-1CF6-46EB-8A2F-433841C01B7F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265-9835-408C-8300-8BB0FC79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7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A21E-1CF6-46EB-8A2F-433841C01B7F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265-9835-408C-8300-8BB0FC79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94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A21E-1CF6-46EB-8A2F-433841C01B7F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265-9835-408C-8300-8BB0FC79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3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A21E-1CF6-46EB-8A2F-433841C01B7F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265-9835-408C-8300-8BB0FC79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A21E-1CF6-46EB-8A2F-433841C01B7F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265-9835-408C-8300-8BB0FC79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0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A21E-1CF6-46EB-8A2F-433841C01B7F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265-9835-408C-8300-8BB0FC79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7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A21E-1CF6-46EB-8A2F-433841C01B7F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265-9835-408C-8300-8BB0FC79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63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A21E-1CF6-46EB-8A2F-433841C01B7F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265-9835-408C-8300-8BB0FC79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5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9A21E-1CF6-46EB-8A2F-433841C01B7F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E7265-9835-408C-8300-8BB0FC79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7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9A21E-1CF6-46EB-8A2F-433841C01B7F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7265-9835-408C-8300-8BB0FC791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45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17125" y="1982450"/>
            <a:ext cx="77847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RED SQUARE NEBULA COMB FEATURE GENERATION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8722" y="6044377"/>
            <a:ext cx="5122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</a:rPr>
              <a:t>DOGAN GOKCE  2018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657253" y="6111550"/>
            <a:ext cx="229459" cy="22945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27350" y="6072390"/>
            <a:ext cx="793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6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46"/>
    </mc:Choice>
    <mc:Fallback>
      <p:transition spd="slow" advTm="50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19" y="0"/>
            <a:ext cx="10843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8"/>
    </mc:Choice>
    <mc:Fallback>
      <p:transition spd="slow" advTm="101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17" y="0"/>
            <a:ext cx="10673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1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7"/>
    </mc:Choice>
    <mc:Fallback>
      <p:transition spd="slow" advTm="100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73" y="0"/>
            <a:ext cx="10611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"/>
    </mc:Choice>
    <mc:Fallback>
      <p:transition spd="slow" advTm="110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30" y="0"/>
            <a:ext cx="10640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78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66"/>
    </mc:Choice>
    <mc:Fallback>
      <p:transition spd="slow" advTm="86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76" y="0"/>
            <a:ext cx="10616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1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7"/>
    </mc:Choice>
    <mc:Fallback>
      <p:transition spd="slow" advTm="92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17" y="0"/>
            <a:ext cx="10673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20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9"/>
    </mc:Choice>
    <mc:Fallback>
      <p:transition spd="slow" advTm="95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60" y="0"/>
            <a:ext cx="10624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4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4"/>
    </mc:Choice>
    <mc:Fallback>
      <p:transition spd="slow" advTm="103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4" y="0"/>
            <a:ext cx="106038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7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28"/>
    </mc:Choice>
    <mc:Fallback>
      <p:transition spd="slow" advTm="442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67" y="0"/>
            <a:ext cx="108431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53976" y="-2905"/>
            <a:ext cx="973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TRANSCENDENTAL PYRAMID SEEDING RED SQUARE NEBULA HYPERCUBE WITH ENERGY </a:t>
            </a:r>
            <a:r>
              <a:rPr lang="en-US" dirty="0" smtClean="0"/>
              <a:t>DISTRIBUTION</a:t>
            </a:r>
          </a:p>
          <a:p>
            <a:pPr algn="ctr"/>
            <a:r>
              <a:rPr lang="en-US" dirty="0" smtClean="0"/>
              <a:t>(ANALOG SPHERE REMOVED FOR CLARITY.)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4876" y="6222361"/>
            <a:ext cx="145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HYPERCUBE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76455" y="5618375"/>
            <a:ext cx="593887" cy="707011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543720" y="1507291"/>
            <a:ext cx="1093509" cy="84941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119288" y="1184125"/>
            <a:ext cx="2022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TRANSCENDENTAL PYRAMID</a:t>
            </a:r>
          </a:p>
        </p:txBody>
      </p:sp>
      <p:cxnSp>
        <p:nvCxnSpPr>
          <p:cNvPr id="10" name="Straight Arrow Connector 9"/>
          <p:cNvCxnSpPr>
            <a:endCxn id="9" idx="1"/>
          </p:cNvCxnSpPr>
          <p:nvPr/>
        </p:nvCxnSpPr>
        <p:spPr>
          <a:xfrm flipV="1">
            <a:off x="8311978" y="1507291"/>
            <a:ext cx="807310" cy="93110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51853" y="1045626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NESTED DIMENSIONAL SUB DOMAIN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743200" y="1376313"/>
            <a:ext cx="1800520" cy="13097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06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73"/>
    </mc:Choice>
    <mc:Fallback>
      <p:transition spd="slow" advTm="567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17" y="0"/>
            <a:ext cx="10673366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277493" y="1640264"/>
            <a:ext cx="1965361" cy="2297254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242854" y="3772930"/>
            <a:ext cx="161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 FEATURES GENERATED BY EDGES OF PYRAMID AS IT SWEEPS.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54876" y="6222361"/>
            <a:ext cx="145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HYPERCUBE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676455" y="5618375"/>
            <a:ext cx="593887" cy="707011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1853" y="1045626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NESTED DIMENSIONAL SUB DOMAIN</a:t>
            </a:r>
          </a:p>
        </p:txBody>
      </p:sp>
      <p:cxnSp>
        <p:nvCxnSpPr>
          <p:cNvPr id="15" name="Straight Arrow Connector 14"/>
          <p:cNvCxnSpPr>
            <a:endCxn id="14" idx="3"/>
          </p:cNvCxnSpPr>
          <p:nvPr/>
        </p:nvCxnSpPr>
        <p:spPr>
          <a:xfrm flipH="1" flipV="1">
            <a:off x="2611224" y="1507291"/>
            <a:ext cx="2271862" cy="1172634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53976" y="-2905"/>
            <a:ext cx="973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TRANSCENDENTAL PYRAMID SEEDING RED SQUARE NEBULA HYPERCUBE WITH ENERGY DISTRIBUTION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95505" y="3989478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 OF BI-CONE STRUCTURE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347274" y="3429000"/>
            <a:ext cx="3167406" cy="747074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5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81"/>
    </mc:Choice>
    <mc:Fallback>
      <p:transition spd="slow" advTm="648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73" y="0"/>
            <a:ext cx="10611853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712643" y="1564849"/>
            <a:ext cx="3530211" cy="237266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42854" y="3772930"/>
            <a:ext cx="161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 FEATURES GENERATED BY EDGES OF PYRAMID AS IT SWEEPS.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54876" y="6222361"/>
            <a:ext cx="145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HYPERCUBE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676455" y="5618375"/>
            <a:ext cx="593887" cy="707011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51853" y="1045626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NESTED DIMENSIONAL SUB DOMAIN</a:t>
            </a:r>
          </a:p>
        </p:txBody>
      </p:sp>
      <p:cxnSp>
        <p:nvCxnSpPr>
          <p:cNvPr id="19" name="Straight Arrow Connector 18"/>
          <p:cNvCxnSpPr>
            <a:endCxn id="18" idx="3"/>
          </p:cNvCxnSpPr>
          <p:nvPr/>
        </p:nvCxnSpPr>
        <p:spPr>
          <a:xfrm flipH="1" flipV="1">
            <a:off x="2611224" y="1507291"/>
            <a:ext cx="2271862" cy="1172634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3976" y="-2905"/>
            <a:ext cx="973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TRANSCENDENTAL PYRAMID SEEDING RED SQUARE NEBULA HYPERCUBE WITH ENERGY DISTRIBUTION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95505" y="3989478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 OF BI-CONE STRUCTURE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347274" y="3429000"/>
            <a:ext cx="3167406" cy="747074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95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1"/>
    </mc:Choice>
    <mc:Fallback>
      <p:transition spd="slow" advTm="10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30" y="0"/>
            <a:ext cx="1064034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42854" y="3772930"/>
            <a:ext cx="161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 FEATURES GENERATED BY EDGES OF PYRAMID AS IT SWEEPS.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51489" y="2799761"/>
            <a:ext cx="4991365" cy="1137757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54876" y="6222361"/>
            <a:ext cx="145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HYPERCUBE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676455" y="5618375"/>
            <a:ext cx="593887" cy="707011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51853" y="1045626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NESTED DIMENSIONAL SUB DOMAIN</a:t>
            </a:r>
          </a:p>
        </p:txBody>
      </p:sp>
      <p:cxnSp>
        <p:nvCxnSpPr>
          <p:cNvPr id="17" name="Straight Arrow Connector 16"/>
          <p:cNvCxnSpPr>
            <a:endCxn id="16" idx="3"/>
          </p:cNvCxnSpPr>
          <p:nvPr/>
        </p:nvCxnSpPr>
        <p:spPr>
          <a:xfrm flipH="1" flipV="1">
            <a:off x="2611224" y="1507291"/>
            <a:ext cx="2271862" cy="1172634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3976" y="-2905"/>
            <a:ext cx="973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TRANSCENDENTAL PYRAMID SEEDING RED SQUARE NEBULA HYPERCUBE WITH ENERGY DISTRIBUTION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95505" y="3989478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 OF BI-CONE STRUCTURE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347274" y="3429000"/>
            <a:ext cx="3167406" cy="747074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41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3"/>
    </mc:Choice>
    <mc:Fallback>
      <p:transition spd="slow" advTm="1073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76" y="0"/>
            <a:ext cx="1061624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42854" y="3772930"/>
            <a:ext cx="161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 FEATURES GENERATED BY EDGES OF PYRAMID AS IT SWEEPS.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62573" y="3214540"/>
            <a:ext cx="4680281" cy="72297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54876" y="6222361"/>
            <a:ext cx="145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HYPERCUBE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676455" y="5618375"/>
            <a:ext cx="593887" cy="707011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51853" y="1045626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NESTED DIMENSIONAL SUB DOMAIN</a:t>
            </a:r>
          </a:p>
        </p:txBody>
      </p:sp>
      <p:cxnSp>
        <p:nvCxnSpPr>
          <p:cNvPr id="20" name="Straight Arrow Connector 19"/>
          <p:cNvCxnSpPr>
            <a:endCxn id="19" idx="3"/>
          </p:cNvCxnSpPr>
          <p:nvPr/>
        </p:nvCxnSpPr>
        <p:spPr>
          <a:xfrm flipH="1" flipV="1">
            <a:off x="2611224" y="1507291"/>
            <a:ext cx="2271862" cy="1172634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53976" y="-2905"/>
            <a:ext cx="973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TRANSCENDENTAL PYRAMID SEEDING RED SQUARE NEBULA HYPERCUBE WITH ENERGY DISTRIBUTION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95505" y="3989478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 OF BI-CONE STRUCTURE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347274" y="3429000"/>
            <a:ext cx="3167406" cy="747074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8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6"/>
    </mc:Choice>
    <mc:Fallback>
      <p:transition spd="slow" advTm="113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17" y="0"/>
            <a:ext cx="106733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42854" y="3772930"/>
            <a:ext cx="161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 FEATURES GENERATED BY EDGES OF PYRAMID AS IT SWEEPS.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506012" y="3965511"/>
            <a:ext cx="4736842" cy="63476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54876" y="6222361"/>
            <a:ext cx="145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HYPERCUBE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676455" y="5618375"/>
            <a:ext cx="593887" cy="707011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51853" y="1045626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NESTED DIMENSIONAL SUB DOMAIN</a:t>
            </a:r>
          </a:p>
        </p:txBody>
      </p:sp>
      <p:cxnSp>
        <p:nvCxnSpPr>
          <p:cNvPr id="14" name="Straight Arrow Connector 13"/>
          <p:cNvCxnSpPr>
            <a:endCxn id="13" idx="3"/>
          </p:cNvCxnSpPr>
          <p:nvPr/>
        </p:nvCxnSpPr>
        <p:spPr>
          <a:xfrm flipH="1" flipV="1">
            <a:off x="2611224" y="1507291"/>
            <a:ext cx="2271862" cy="1172634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53976" y="-2905"/>
            <a:ext cx="973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TRANSCENDENTAL PYRAMID SEEDING RED SQUARE NEBULA HYPERCUBE WITH ENERGY DISTRIBUTION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5505" y="3989478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 OF BI-CONE STRUCTURE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347274" y="3429000"/>
            <a:ext cx="3167406" cy="747074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98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2"/>
    </mc:Choice>
    <mc:Fallback>
      <p:transition spd="slow" advTm="103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60" y="0"/>
            <a:ext cx="1062427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42854" y="3772930"/>
            <a:ext cx="161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 FEATURES GENERATED BY EDGES OF PYRAMID AS IT SWEEPS.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835192" y="4003591"/>
            <a:ext cx="3407662" cy="103974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54876" y="6222361"/>
            <a:ext cx="145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HYPERCUBE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676455" y="5618375"/>
            <a:ext cx="593887" cy="707011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51853" y="1045626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NESTED DIMENSIONAL SUB DOMAIN</a:t>
            </a:r>
          </a:p>
        </p:txBody>
      </p:sp>
      <p:cxnSp>
        <p:nvCxnSpPr>
          <p:cNvPr id="19" name="Straight Arrow Connector 18"/>
          <p:cNvCxnSpPr>
            <a:endCxn id="18" idx="3"/>
          </p:cNvCxnSpPr>
          <p:nvPr/>
        </p:nvCxnSpPr>
        <p:spPr>
          <a:xfrm flipH="1" flipV="1">
            <a:off x="2611224" y="1507291"/>
            <a:ext cx="2271862" cy="1172634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3976" y="-2905"/>
            <a:ext cx="973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TRANSCENDENTAL PYRAMID SEEDING RED SQUARE NEBULA HYPERCUBE WITH ENERGY DISTRIBUTION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5505" y="3989478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 OF BI-CONE STRUCTURE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347274" y="3429000"/>
            <a:ext cx="3167406" cy="747074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31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9"/>
    </mc:Choice>
    <mc:Fallback>
      <p:transition spd="slow" advTm="84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84" y="0"/>
            <a:ext cx="106038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2854" y="3772930"/>
            <a:ext cx="1614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 FEATURES GENERATED BY EDGES OF PYRAMID AS IT SWEEPS.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405816" y="4003589"/>
            <a:ext cx="1837038" cy="527222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54876" y="6222361"/>
            <a:ext cx="145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HYPERCUBE 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676455" y="5618375"/>
            <a:ext cx="593887" cy="707011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1853" y="1045626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NESTED DIMENSIONAL SUB DOMAIN</a:t>
            </a:r>
          </a:p>
        </p:txBody>
      </p:sp>
      <p:cxnSp>
        <p:nvCxnSpPr>
          <p:cNvPr id="13" name="Straight Arrow Connector 12"/>
          <p:cNvCxnSpPr>
            <a:endCxn id="12" idx="3"/>
          </p:cNvCxnSpPr>
          <p:nvPr/>
        </p:nvCxnSpPr>
        <p:spPr>
          <a:xfrm flipH="1" flipV="1">
            <a:off x="2611224" y="1507291"/>
            <a:ext cx="2271862" cy="1172634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53976" y="-2905"/>
            <a:ext cx="9737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TRANSCENDENTAL PYRAMID SEEDING RED SQUARE NEBULA HYPERCUBE WITH ENERGY DISTRIBUTION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95505" y="3989478"/>
            <a:ext cx="1559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 OF BI-CONE STRUCTURE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347274" y="3429000"/>
            <a:ext cx="3167406" cy="747074"/>
          </a:xfrm>
          <a:prstGeom prst="straightConnector1">
            <a:avLst/>
          </a:prstGeom>
          <a:ln>
            <a:solidFill>
              <a:schemeClr val="tx1"/>
            </a:solidFill>
            <a:headEnd type="oval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7"/>
    </mc:Choice>
    <mc:Fallback>
      <p:transition spd="slow" advTm="120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251</Words>
  <Application>Microsoft Office PowerPoint</Application>
  <PresentationFormat>Widescreen</PresentationFormat>
  <Paragraphs>43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Dogan Gokce</dc:creator>
  <cp:lastModifiedBy>Dogan Gokce</cp:lastModifiedBy>
  <cp:revision>23</cp:revision>
  <dcterms:created xsi:type="dcterms:W3CDTF">2017-12-25T12:40:25Z</dcterms:created>
  <dcterms:modified xsi:type="dcterms:W3CDTF">2017-12-26T14:48:10Z</dcterms:modified>
</cp:coreProperties>
</file>