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8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3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063F-93FF-4AAD-AC3C-CD6F2A4A5B5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41749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4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12"/>
    </mc:Choice>
    <mc:Fallback>
      <p:transition spd="slow" advTm="29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41749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71900"/>
            <a:ext cx="1787351" cy="990600"/>
          </a:xfrm>
          <a:prstGeom prst="line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67200" y="47298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4202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 slides along x-axis distance “a”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1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89"/>
    </mc:Choice>
    <mc:Fallback>
      <p:transition spd="slow" advTm="318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94628" y="36630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01143"/>
            <a:ext cx="1813309" cy="1066800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78630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17949" y="3022042"/>
            <a:ext cx="1825451" cy="680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05300" y="4113544"/>
            <a:ext cx="1825451" cy="65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31258" y="3022042"/>
            <a:ext cx="1799493" cy="1091502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44112" y="3515670"/>
            <a:ext cx="1846176" cy="699406"/>
          </a:xfrm>
          <a:prstGeom prst="line">
            <a:avLst/>
          </a:prstGeom>
          <a:ln w="38100">
            <a:prstDash val="lgDash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293158" y="298394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92651" y="407544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line slides along y-axis distance “a”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67200" y="3821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3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40"/>
    </mc:Choice>
    <mc:Fallback>
      <p:transition spd="slow" advTm="354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94628" y="36630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01143"/>
            <a:ext cx="1813309" cy="1066800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78630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17949" y="3022042"/>
            <a:ext cx="1825451" cy="6803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05300" y="4113544"/>
            <a:ext cx="1825451" cy="65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31258" y="3022042"/>
            <a:ext cx="1799493" cy="1091502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24600" y="1828800"/>
            <a:ext cx="0" cy="2291443"/>
          </a:xfrm>
          <a:prstGeom prst="line">
            <a:avLst/>
          </a:prstGeom>
          <a:ln w="38100">
            <a:prstDash val="lgDash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092651" y="407544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521298" y="762000"/>
            <a:ext cx="3650902" cy="1806191"/>
            <a:chOff x="2670349" y="959199"/>
            <a:chExt cx="3650902" cy="180619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696307" y="1677657"/>
              <a:ext cx="1787351" cy="1065543"/>
            </a:xfrm>
            <a:prstGeom prst="line">
              <a:avLst/>
            </a:prstGeom>
            <a:ln>
              <a:solidFill>
                <a:schemeClr val="tx1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670349" y="997299"/>
              <a:ext cx="1825451" cy="6803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457700" y="2088801"/>
              <a:ext cx="1825451" cy="654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483658" y="997299"/>
              <a:ext cx="1799493" cy="1091502"/>
            </a:xfrm>
            <a:prstGeom prst="line">
              <a:avLst/>
            </a:prstGeom>
            <a:ln>
              <a:solidFill>
                <a:schemeClr val="tx1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457700" y="268919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670349" y="163955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45558" y="959199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245051" y="2057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Connector 47"/>
          <p:cNvCxnSpPr>
            <a:stCxn id="44" idx="3"/>
            <a:endCxn id="18" idx="0"/>
          </p:cNvCxnSpPr>
          <p:nvPr/>
        </p:nvCxnSpPr>
        <p:spPr>
          <a:xfrm>
            <a:off x="2532457" y="1507399"/>
            <a:ext cx="271" cy="2155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0"/>
          </p:cNvCxnSpPr>
          <p:nvPr/>
        </p:nvCxnSpPr>
        <p:spPr>
          <a:xfrm flipH="1">
            <a:off x="4331529" y="2491991"/>
            <a:ext cx="15220" cy="2270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36047" y="1963060"/>
            <a:ext cx="271" cy="2155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5" idx="4"/>
            <a:endCxn id="43" idx="0"/>
          </p:cNvCxnSpPr>
          <p:nvPr/>
        </p:nvCxnSpPr>
        <p:spPr>
          <a:xfrm>
            <a:off x="4334607" y="838200"/>
            <a:ext cx="12142" cy="16537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square slides along z-axis distance “a” to form cube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246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24200" y="4202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4431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4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64"/>
    </mc:Choice>
    <mc:Fallback>
      <p:transition spd="slow" advTm="606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41749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8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3"/>
    </mc:Choice>
    <mc:Fallback>
      <p:transition spd="slow" advTm="14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41749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71900"/>
            <a:ext cx="1787351" cy="990600"/>
          </a:xfrm>
          <a:prstGeom prst="line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67200" y="47298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4202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point slides along x-axis distance “a”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2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5"/>
    </mc:Choice>
    <mc:Fallback>
      <p:transition spd="slow" advTm="8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94628" y="36630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01143"/>
            <a:ext cx="1813309" cy="1066800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78630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17949" y="3022042"/>
            <a:ext cx="1825451" cy="680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05300" y="4113544"/>
            <a:ext cx="1825451" cy="65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31258" y="3022042"/>
            <a:ext cx="1799493" cy="1091502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44112" y="3515670"/>
            <a:ext cx="1846176" cy="699406"/>
          </a:xfrm>
          <a:prstGeom prst="line">
            <a:avLst/>
          </a:prstGeom>
          <a:ln w="38100">
            <a:prstDash val="lgDash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293158" y="298394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092651" y="407544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400" y="61838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line slides along y-axis distance “a”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67200" y="3821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8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4"/>
    </mc:Choice>
    <mc:Fallback>
      <p:transition spd="slow" advTm="92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66800" y="685800"/>
            <a:ext cx="628650" cy="995624"/>
            <a:chOff x="2286000" y="2438400"/>
            <a:chExt cx="628650" cy="9956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3124200"/>
              <a:ext cx="628650" cy="309824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286000" y="2895600"/>
              <a:ext cx="628650" cy="223576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86000" y="2438400"/>
              <a:ext cx="0" cy="685800"/>
            </a:xfrm>
            <a:prstGeom prst="line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494628" y="366304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517949" y="3701143"/>
            <a:ext cx="1813309" cy="1066800"/>
          </a:xfrm>
          <a:prstGeom prst="line">
            <a:avLst/>
          </a:prstGeom>
          <a:ln>
            <a:solidFill>
              <a:schemeClr val="tx1"/>
            </a:solidFill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78630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17949" y="3022042"/>
            <a:ext cx="1825451" cy="6803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05300" y="4113544"/>
            <a:ext cx="1825451" cy="65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31258" y="3022042"/>
            <a:ext cx="1799493" cy="1091502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24600" y="1828800"/>
            <a:ext cx="0" cy="2291443"/>
          </a:xfrm>
          <a:prstGeom prst="line">
            <a:avLst/>
          </a:prstGeom>
          <a:ln w="38100">
            <a:prstDash val="lgDashDot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092651" y="407544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521298" y="762000"/>
            <a:ext cx="3650902" cy="1806191"/>
            <a:chOff x="2670349" y="959199"/>
            <a:chExt cx="3650902" cy="180619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696307" y="1677657"/>
              <a:ext cx="1787351" cy="1065543"/>
            </a:xfrm>
            <a:prstGeom prst="line">
              <a:avLst/>
            </a:prstGeom>
            <a:ln>
              <a:solidFill>
                <a:schemeClr val="tx1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670349" y="997299"/>
              <a:ext cx="1825451" cy="6803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457700" y="2088801"/>
              <a:ext cx="1825451" cy="654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483658" y="997299"/>
              <a:ext cx="1799493" cy="1091502"/>
            </a:xfrm>
            <a:prstGeom prst="line">
              <a:avLst/>
            </a:prstGeom>
            <a:ln>
              <a:solidFill>
                <a:schemeClr val="tx1"/>
              </a:solidFill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457700" y="268919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670349" y="163955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45558" y="959199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245051" y="2057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Connector 47"/>
          <p:cNvCxnSpPr>
            <a:stCxn id="44" idx="3"/>
            <a:endCxn id="18" idx="0"/>
          </p:cNvCxnSpPr>
          <p:nvPr/>
        </p:nvCxnSpPr>
        <p:spPr>
          <a:xfrm>
            <a:off x="2532457" y="1507399"/>
            <a:ext cx="271" cy="2155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0"/>
          </p:cNvCxnSpPr>
          <p:nvPr/>
        </p:nvCxnSpPr>
        <p:spPr>
          <a:xfrm flipH="1">
            <a:off x="4331529" y="2491991"/>
            <a:ext cx="15220" cy="2270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36047" y="1963060"/>
            <a:ext cx="271" cy="2155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5" idx="4"/>
            <a:endCxn id="43" idx="0"/>
          </p:cNvCxnSpPr>
          <p:nvPr/>
        </p:nvCxnSpPr>
        <p:spPr>
          <a:xfrm>
            <a:off x="4334607" y="838200"/>
            <a:ext cx="12142" cy="16537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76400" y="152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5450" y="9583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2800" y="7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3 Dimensional Space Development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square slides along z-axis distance “a” to form cube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246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24200" y="4202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4431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8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95"/>
    </mc:Choice>
    <mc:Fallback>
      <p:transition spd="slow" advTm="579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Bundy</dc:creator>
  <cp:lastModifiedBy>Carl Bundy</cp:lastModifiedBy>
  <cp:revision>9</cp:revision>
  <dcterms:created xsi:type="dcterms:W3CDTF">2020-07-15T21:26:24Z</dcterms:created>
  <dcterms:modified xsi:type="dcterms:W3CDTF">2020-07-15T22:43:53Z</dcterms:modified>
</cp:coreProperties>
</file>