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8" r:id="rId4"/>
    <p:sldId id="260" r:id="rId5"/>
    <p:sldId id="266" r:id="rId6"/>
    <p:sldId id="265" r:id="rId7"/>
    <p:sldId id="267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9" r:id="rId22"/>
    <p:sldId id="284" r:id="rId23"/>
    <p:sldId id="285" r:id="rId24"/>
    <p:sldId id="286" r:id="rId25"/>
    <p:sldId id="287" r:id="rId26"/>
    <p:sldId id="288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3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Featuring Stopping Action at Hypercube Subdomains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4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0"/>
    </mc:Choice>
    <mc:Fallback xmlns="">
      <p:transition spd="slow" advTm="33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5"/>
    </mc:Choice>
    <mc:Fallback xmlns="">
      <p:transition spd="slow" advTm="378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6"/>
    </mc:Choice>
    <mc:Fallback xmlns="">
      <p:transition spd="slow" advTm="369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slides along x-axis distance “a” to form line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04859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83828" y="502892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8"/>
    </mc:Choice>
    <mc:Fallback xmlns="">
      <p:transition spd="slow" advTm="96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line slides along y-axis distance “a” to form square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5" idx="6"/>
          </p:cNvCxnSpPr>
          <p:nvPr/>
        </p:nvCxnSpPr>
        <p:spPr>
          <a:xfrm flipV="1">
            <a:off x="5173343" y="4055475"/>
            <a:ext cx="1266744" cy="10047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788" y="429497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2565" y="504285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42" idx="0"/>
          </p:cNvCxnSpPr>
          <p:nvPr/>
        </p:nvCxnSpPr>
        <p:spPr>
          <a:xfrm flipV="1">
            <a:off x="4006865" y="4081537"/>
            <a:ext cx="1022335" cy="961318"/>
          </a:xfrm>
          <a:prstGeom prst="straightConnector1">
            <a:avLst/>
          </a:prstGeom>
          <a:ln>
            <a:prstDash val="lgDashDot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150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"/>
    </mc:Choice>
    <mc:Fallback xmlns="">
      <p:transition spd="slow" advTm="68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square slides along z-axis distance “a” to form cube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2362200" y="3161211"/>
            <a:ext cx="15240" cy="1451552"/>
          </a:xfrm>
          <a:prstGeom prst="straightConnector1">
            <a:avLst/>
          </a:prstGeom>
          <a:ln>
            <a:prstDash val="lgDashDot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783828" y="502892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150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1054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5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"/>
    </mc:Choice>
    <mc:Fallback xmlns="">
      <p:transition spd="slow" advTm="62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2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"/>
    </mc:Choice>
    <mc:Fallback xmlns="">
      <p:transition spd="slow" advTm="60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traight Connector 132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endCxn id="43" idx="4"/>
          </p:cNvCxnSpPr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6" idx="6"/>
          </p:cNvCxnSpPr>
          <p:nvPr/>
        </p:nvCxnSpPr>
        <p:spPr>
          <a:xfrm flipV="1">
            <a:off x="5172358" y="1580201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77110" y="1955492"/>
            <a:ext cx="5332" cy="18940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80998" y="3857108"/>
            <a:ext cx="1001444" cy="7884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6937" y="1925595"/>
            <a:ext cx="1018039" cy="800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44510" y="1928846"/>
            <a:ext cx="1944407" cy="174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3269" y="2701944"/>
            <a:ext cx="10563" cy="19383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6937" y="4638807"/>
            <a:ext cx="1942085" cy="80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95445" y="1950989"/>
            <a:ext cx="988282" cy="771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89705" y="2710523"/>
            <a:ext cx="1928264" cy="100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92297" y="2701944"/>
            <a:ext cx="12318" cy="1943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051045" y="1942133"/>
            <a:ext cx="11438" cy="19149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072773" y="3857108"/>
            <a:ext cx="991453" cy="777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082794" y="3858228"/>
            <a:ext cx="1894316" cy="143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Oval 130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8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28898" y="59882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51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"/>
    </mc:Choice>
    <mc:Fallback xmlns="">
      <p:transition spd="slow" advTm="64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6" idx="6"/>
          </p:cNvCxnSpPr>
          <p:nvPr/>
        </p:nvCxnSpPr>
        <p:spPr>
          <a:xfrm flipV="1">
            <a:off x="5172358" y="1580201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196006" y="2351039"/>
            <a:ext cx="13957" cy="1337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575559" y="3691618"/>
            <a:ext cx="625779" cy="478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53286" y="2353409"/>
            <a:ext cx="656677" cy="5476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191505" y="2351039"/>
            <a:ext cx="1363556" cy="42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53778" y="2902511"/>
            <a:ext cx="2217" cy="12980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60219" y="4186021"/>
            <a:ext cx="1286104" cy="110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831310" y="2351039"/>
            <a:ext cx="744756" cy="5730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569909" y="2899581"/>
            <a:ext cx="1289799" cy="154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40127" y="2921018"/>
            <a:ext cx="0" cy="12984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5555061" y="2343515"/>
            <a:ext cx="21005" cy="1357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859708" y="3701124"/>
            <a:ext cx="705602" cy="495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203270" y="3705671"/>
            <a:ext cx="1343409" cy="2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"/>
    </mc:Choice>
    <mc:Fallback xmlns="">
      <p:transition spd="slow" advTm="58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148939" y="1558948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665318" y="3125849"/>
            <a:ext cx="3217" cy="581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51935" y="2891357"/>
            <a:ext cx="310225" cy="24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68964" y="2881313"/>
            <a:ext cx="312536" cy="2352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72181" y="3119639"/>
            <a:ext cx="593137" cy="41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63639" y="3125848"/>
            <a:ext cx="2217" cy="5947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5186" y="3461949"/>
            <a:ext cx="573473" cy="6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677695" y="3478057"/>
            <a:ext cx="286623" cy="2444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052138" y="3713508"/>
            <a:ext cx="625557" cy="7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3000" y="2891358"/>
            <a:ext cx="11318" cy="5866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386315" y="2886829"/>
            <a:ext cx="2256" cy="5657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056345" y="3464246"/>
            <a:ext cx="327979" cy="2509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4371478" y="2883742"/>
            <a:ext cx="581522" cy="1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"/>
    </mc:Choice>
    <mc:Fallback xmlns="">
      <p:transition spd="slow" advTm="56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148939" y="1558948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84369" y="3131396"/>
            <a:ext cx="0" cy="2201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54645" y="3351562"/>
            <a:ext cx="134548" cy="1035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40327" y="3130156"/>
            <a:ext cx="140936" cy="90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354305" y="3447342"/>
            <a:ext cx="220205" cy="41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349547" y="3212510"/>
            <a:ext cx="4757" cy="2409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5000" y="3219877"/>
            <a:ext cx="244560" cy="7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84671" y="3226469"/>
            <a:ext cx="4416" cy="2274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84369" y="3351562"/>
            <a:ext cx="216945" cy="12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589901" y="3131394"/>
            <a:ext cx="105999" cy="88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4693828" y="3132385"/>
            <a:ext cx="6031" cy="22041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578602" y="3352800"/>
            <a:ext cx="126174" cy="980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4477808" y="3133622"/>
            <a:ext cx="22350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69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8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"/>
    </mc:Choice>
    <mc:Fallback xmlns="">
      <p:transition spd="slow" advTm="5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slides along x-axis distance “a” to form line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04859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83828" y="502892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2"/>
    </mc:Choice>
    <mc:Fallback xmlns="">
      <p:transition spd="slow" advTm="371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"/>
    </mc:Choice>
    <mc:Fallback xmlns="">
      <p:transition spd="slow" advTm="57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8289" y="20763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Digital Projection Loop Reversed)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0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8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5"/>
    </mc:Choice>
    <mc:Fallback xmlns="">
      <p:transition spd="slow" advTm="394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8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"/>
    </mc:Choice>
    <mc:Fallback xmlns="">
      <p:transition spd="slow" advTm="66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484369" y="3131396"/>
            <a:ext cx="0" cy="2201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354645" y="3351562"/>
            <a:ext cx="134548" cy="1035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40327" y="3130156"/>
            <a:ext cx="140936" cy="90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354305" y="3447342"/>
            <a:ext cx="220205" cy="41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349547" y="3212510"/>
            <a:ext cx="4757" cy="2409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5000" y="3219877"/>
            <a:ext cx="244560" cy="7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84671" y="3226469"/>
            <a:ext cx="4416" cy="2274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484369" y="3351562"/>
            <a:ext cx="216945" cy="12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89901" y="3131394"/>
            <a:ext cx="105999" cy="88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93828" y="3132385"/>
            <a:ext cx="6031" cy="22041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8602" y="3352800"/>
            <a:ext cx="126174" cy="980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77808" y="3133622"/>
            <a:ext cx="22350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0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"/>
    </mc:Choice>
    <mc:Fallback xmlns="">
      <p:transition spd="slow" advTm="57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665318" y="3125849"/>
            <a:ext cx="3217" cy="581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51935" y="2891357"/>
            <a:ext cx="310225" cy="24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68964" y="2881313"/>
            <a:ext cx="312536" cy="2352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72181" y="3119639"/>
            <a:ext cx="593137" cy="41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3639" y="3125848"/>
            <a:ext cx="2217" cy="5947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5186" y="3461949"/>
            <a:ext cx="573473" cy="6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77695" y="3478057"/>
            <a:ext cx="286623" cy="2444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052138" y="3713508"/>
            <a:ext cx="625557" cy="7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3000" y="2891358"/>
            <a:ext cx="11318" cy="5866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386315" y="2886829"/>
            <a:ext cx="2256" cy="5657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056345" y="3464246"/>
            <a:ext cx="327979" cy="2509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371478" y="2883742"/>
            <a:ext cx="581522" cy="1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"/>
    </mc:Choice>
    <mc:Fallback xmlns="">
      <p:transition spd="slow" advTm="64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96006" y="2351039"/>
            <a:ext cx="13957" cy="1337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75559" y="3691618"/>
            <a:ext cx="625779" cy="478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553286" y="2353409"/>
            <a:ext cx="656677" cy="5476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91505" y="2351039"/>
            <a:ext cx="1363556" cy="42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53778" y="2902511"/>
            <a:ext cx="2217" cy="12980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0219" y="4186021"/>
            <a:ext cx="1286104" cy="110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31310" y="2351039"/>
            <a:ext cx="744756" cy="5730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569909" y="2899581"/>
            <a:ext cx="1289799" cy="154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40127" y="2921018"/>
            <a:ext cx="0" cy="12984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555061" y="2351039"/>
            <a:ext cx="21005" cy="133756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59708" y="3701124"/>
            <a:ext cx="705602" cy="495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03270" y="3705671"/>
            <a:ext cx="1343409" cy="2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5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"/>
    </mc:Choice>
    <mc:Fallback xmlns="">
      <p:transition spd="slow" advTm="66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77110" y="1955492"/>
            <a:ext cx="5332" cy="18940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80998" y="3857108"/>
            <a:ext cx="1001444" cy="7884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6937" y="1925595"/>
            <a:ext cx="1018039" cy="800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44510" y="1928846"/>
            <a:ext cx="1944407" cy="174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3269" y="2701944"/>
            <a:ext cx="10563" cy="19383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6937" y="4638807"/>
            <a:ext cx="1942085" cy="80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95445" y="1950989"/>
            <a:ext cx="988282" cy="771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89705" y="2710523"/>
            <a:ext cx="1928264" cy="100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92297" y="2701944"/>
            <a:ext cx="12318" cy="1943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051045" y="1942133"/>
            <a:ext cx="11438" cy="19149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072773" y="3857108"/>
            <a:ext cx="991453" cy="777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082794" y="3858228"/>
            <a:ext cx="1894316" cy="143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8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0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"/>
    </mc:Choice>
    <mc:Fallback xmlns="">
      <p:transition spd="slow" advTm="60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0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8"/>
    </mc:Choice>
    <mc:Fallback xmlns="">
      <p:transition spd="slow" advTm="196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362200" y="3161211"/>
            <a:ext cx="15240" cy="1451552"/>
          </a:xfrm>
          <a:prstGeom prst="straightConnector1">
            <a:avLst/>
          </a:prstGeom>
          <a:ln>
            <a:prstDash val="lgDashDotDot"/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"/>
    </mc:Choice>
    <mc:Fallback xmlns="">
      <p:transition spd="slow" advTm="745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5" idx="6"/>
          </p:cNvCxnSpPr>
          <p:nvPr/>
        </p:nvCxnSpPr>
        <p:spPr>
          <a:xfrm flipV="1">
            <a:off x="5173343" y="4055475"/>
            <a:ext cx="1266744" cy="10047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006865" y="4081537"/>
            <a:ext cx="1022335" cy="961318"/>
          </a:xfrm>
          <a:prstGeom prst="straightConnector1">
            <a:avLst/>
          </a:prstGeom>
          <a:ln>
            <a:prstDash val="lgDashDotDot"/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81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"/>
    </mc:Choice>
    <mc:Fallback xmlns="">
      <p:transition spd="slow" advTm="55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line slides along y-axis distance “a” to form square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5" idx="6"/>
          </p:cNvCxnSpPr>
          <p:nvPr/>
        </p:nvCxnSpPr>
        <p:spPr>
          <a:xfrm flipV="1">
            <a:off x="5173343" y="4055475"/>
            <a:ext cx="1266744" cy="10047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788" y="429497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2565" y="504285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42" idx="0"/>
          </p:cNvCxnSpPr>
          <p:nvPr/>
        </p:nvCxnSpPr>
        <p:spPr>
          <a:xfrm flipV="1">
            <a:off x="4006865" y="4081537"/>
            <a:ext cx="1022335" cy="961318"/>
          </a:xfrm>
          <a:prstGeom prst="straightConnector1">
            <a:avLst/>
          </a:prstGeom>
          <a:ln>
            <a:prstDash val="lgDashDot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150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2"/>
    </mc:Choice>
    <mc:Fallback xmlns="">
      <p:transition spd="slow" advTm="2872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04859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2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"/>
    </mc:Choice>
    <mc:Fallback xmlns="">
      <p:transition spd="slow" advTm="6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7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3"/>
    </mc:Choice>
    <mc:Fallback xmlns="">
      <p:transition spd="slow" advTm="202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square slides along z-axis distance “a” to form cube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8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2362200" y="3161211"/>
            <a:ext cx="15240" cy="1451552"/>
          </a:xfrm>
          <a:prstGeom prst="straightConnector1">
            <a:avLst/>
          </a:prstGeom>
          <a:ln>
            <a:prstDash val="lgDashDot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783828" y="502892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150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1054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4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2"/>
    </mc:Choice>
    <mc:Fallback xmlns="">
      <p:transition spd="slow" advTm="27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Arrow Connector 45"/>
          <p:cNvCxnSpPr>
            <a:endCxn id="31" idx="4"/>
          </p:cNvCxnSpPr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68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7"/>
    </mc:Choice>
    <mc:Fallback xmlns="">
      <p:transition spd="slow" advTm="305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traight Connector 132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endCxn id="43" idx="4"/>
          </p:cNvCxnSpPr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6" idx="6"/>
          </p:cNvCxnSpPr>
          <p:nvPr/>
        </p:nvCxnSpPr>
        <p:spPr>
          <a:xfrm flipV="1">
            <a:off x="5172358" y="1580201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77110" y="1955492"/>
            <a:ext cx="5332" cy="18940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80998" y="3857108"/>
            <a:ext cx="1001444" cy="7884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6937" y="1925595"/>
            <a:ext cx="1018039" cy="800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44510" y="1928846"/>
            <a:ext cx="1944407" cy="174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3269" y="2701944"/>
            <a:ext cx="10563" cy="19383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6937" y="4638807"/>
            <a:ext cx="1942085" cy="80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95445" y="1950989"/>
            <a:ext cx="988282" cy="771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89705" y="2710523"/>
            <a:ext cx="1928264" cy="100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92297" y="2701944"/>
            <a:ext cx="12318" cy="1943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051045" y="1942133"/>
            <a:ext cx="11438" cy="19149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072773" y="3857108"/>
            <a:ext cx="991453" cy="777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082794" y="3858228"/>
            <a:ext cx="1894316" cy="143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Oval 130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8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28898" y="59882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65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4"/>
    </mc:Choice>
    <mc:Fallback xmlns="">
      <p:transition spd="slow" advTm="314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6" idx="6"/>
          </p:cNvCxnSpPr>
          <p:nvPr/>
        </p:nvCxnSpPr>
        <p:spPr>
          <a:xfrm flipV="1">
            <a:off x="5172358" y="1580201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196006" y="2351039"/>
            <a:ext cx="13957" cy="1337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575559" y="3691618"/>
            <a:ext cx="625779" cy="478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53286" y="2353409"/>
            <a:ext cx="656677" cy="5476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191505" y="2351039"/>
            <a:ext cx="1363556" cy="42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53778" y="2902511"/>
            <a:ext cx="2217" cy="12980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60219" y="4186021"/>
            <a:ext cx="1286104" cy="110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831310" y="2351039"/>
            <a:ext cx="744756" cy="5730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569909" y="2899581"/>
            <a:ext cx="1289799" cy="154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40127" y="2921018"/>
            <a:ext cx="0" cy="12984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5555061" y="2343515"/>
            <a:ext cx="21005" cy="1357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859708" y="3701124"/>
            <a:ext cx="705602" cy="495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203270" y="3705671"/>
            <a:ext cx="1343409" cy="2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8"/>
    </mc:Choice>
    <mc:Fallback xmlns="">
      <p:transition spd="slow" advTm="280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148939" y="1558948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665318" y="3125849"/>
            <a:ext cx="3217" cy="581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51935" y="2891357"/>
            <a:ext cx="310225" cy="24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68964" y="2881313"/>
            <a:ext cx="312536" cy="2352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72181" y="3119639"/>
            <a:ext cx="593137" cy="41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63639" y="3125848"/>
            <a:ext cx="2217" cy="5947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5186" y="3461949"/>
            <a:ext cx="573473" cy="6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677695" y="3478057"/>
            <a:ext cx="286623" cy="2444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052138" y="3713508"/>
            <a:ext cx="625557" cy="7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3000" y="2891358"/>
            <a:ext cx="11318" cy="5866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386315" y="2886829"/>
            <a:ext cx="2256" cy="5657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056345" y="3464246"/>
            <a:ext cx="327979" cy="2509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4371478" y="2883742"/>
            <a:ext cx="581522" cy="1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6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1"/>
    </mc:Choice>
    <mc:Fallback xmlns="">
      <p:transition spd="slow" advTm="31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9" idx="1"/>
          </p:cNvCxnSpPr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148939" y="1558948"/>
            <a:ext cx="1258647" cy="984039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84369" y="3131396"/>
            <a:ext cx="0" cy="2201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54645" y="3351562"/>
            <a:ext cx="134548" cy="1035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40327" y="3130156"/>
            <a:ext cx="140936" cy="90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354305" y="3447342"/>
            <a:ext cx="220205" cy="41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349547" y="3212510"/>
            <a:ext cx="4757" cy="2409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5000" y="3219877"/>
            <a:ext cx="244560" cy="7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84671" y="3226469"/>
            <a:ext cx="4416" cy="2274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84369" y="3351562"/>
            <a:ext cx="216945" cy="12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589901" y="3131394"/>
            <a:ext cx="105999" cy="88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4693828" y="3132385"/>
            <a:ext cx="6031" cy="22041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578602" y="3352800"/>
            <a:ext cx="126174" cy="980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4477808" y="3133622"/>
            <a:ext cx="22350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171605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(A Digital Projection Loop)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498" y="583585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cube slides (projected) along cube diagonals distance “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return to a point.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344" y="4180356"/>
                <a:ext cx="17472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5714" r="-3571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69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543238" y="3334745"/>
            <a:ext cx="112106" cy="322855"/>
          </a:xfrm>
          <a:prstGeom prst="straightConnector1">
            <a:avLst/>
          </a:prstGeom>
          <a:ln>
            <a:prstDash val="lgDashDot"/>
            <a:headEnd w="sm" len="med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908" y="401521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5"/>
    </mc:Choice>
    <mc:Fallback xmlns="">
      <p:transition spd="slow" advTm="289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598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Bundy</dc:creator>
  <cp:lastModifiedBy>Dogan Gokce</cp:lastModifiedBy>
  <cp:revision>44</cp:revision>
  <dcterms:created xsi:type="dcterms:W3CDTF">2020-07-15T21:26:24Z</dcterms:created>
  <dcterms:modified xsi:type="dcterms:W3CDTF">2020-07-20T04:50:02Z</dcterms:modified>
</cp:coreProperties>
</file>