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BD10-51A5-46D4-8DA0-8C71CD6D1525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F8A9-1007-4A23-909D-1DC0065E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57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BD10-51A5-46D4-8DA0-8C71CD6D1525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F8A9-1007-4A23-909D-1DC0065E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4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BD10-51A5-46D4-8DA0-8C71CD6D1525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F8A9-1007-4A23-909D-1DC0065E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8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BD10-51A5-46D4-8DA0-8C71CD6D1525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F8A9-1007-4A23-909D-1DC0065E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5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BD10-51A5-46D4-8DA0-8C71CD6D1525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F8A9-1007-4A23-909D-1DC0065E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5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BD10-51A5-46D4-8DA0-8C71CD6D1525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F8A9-1007-4A23-909D-1DC0065E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BD10-51A5-46D4-8DA0-8C71CD6D1525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F8A9-1007-4A23-909D-1DC0065E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1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BD10-51A5-46D4-8DA0-8C71CD6D1525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F8A9-1007-4A23-909D-1DC0065E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7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BD10-51A5-46D4-8DA0-8C71CD6D1525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F8A9-1007-4A23-909D-1DC0065E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1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BD10-51A5-46D4-8DA0-8C71CD6D1525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F8A9-1007-4A23-909D-1DC0065E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7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3BD10-51A5-46D4-8DA0-8C71CD6D1525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7F8A9-1007-4A23-909D-1DC0065E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0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3BD10-51A5-46D4-8DA0-8C71CD6D1525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7F8A9-1007-4A23-909D-1DC0065E9D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9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238" y="0"/>
            <a:ext cx="1062752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248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16"/>
    </mc:Choice>
    <mc:Fallback>
      <p:transition spd="slow" advTm="261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023" y="0"/>
            <a:ext cx="1062395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315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1"/>
    </mc:Choice>
    <mc:Fallback>
      <p:transition spd="slow" advTm="23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987" y="0"/>
            <a:ext cx="1061602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477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4"/>
    </mc:Choice>
    <mc:Fallback>
      <p:transition spd="slow" advTm="234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987" y="0"/>
            <a:ext cx="1061602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193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4"/>
    </mc:Choice>
    <mc:Fallback>
      <p:transition spd="slow" advTm="214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023" y="0"/>
            <a:ext cx="1062395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794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5"/>
    </mc:Choice>
    <mc:Fallback>
      <p:transition spd="slow" advTm="225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2" y="0"/>
            <a:ext cx="1062037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018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6"/>
    </mc:Choice>
    <mc:Fallback>
      <p:transition spd="slow" advTm="216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2" y="0"/>
            <a:ext cx="1060735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125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4"/>
    </mc:Choice>
    <mc:Fallback>
      <p:transition spd="slow" advTm="224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951" y="0"/>
            <a:ext cx="1060809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4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4"/>
    </mc:Choice>
    <mc:Fallback>
      <p:transition spd="slow" advTm="224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514" y="0"/>
            <a:ext cx="1065297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787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4"/>
    </mc:Choice>
    <mc:Fallback>
      <p:transition spd="slow" advTm="224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470" y="0"/>
            <a:ext cx="1063706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684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2"/>
    </mc:Choice>
    <mc:Fallback>
      <p:transition spd="slow" advTm="232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686" y="0"/>
            <a:ext cx="1064062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553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"/>
    </mc:Choice>
    <mc:Fallback>
      <p:transition spd="slow" advTm="2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686" y="0"/>
            <a:ext cx="1064062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540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6"/>
    </mc:Choice>
    <mc:Fallback>
      <p:transition spd="slow" advTm="336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470" y="0"/>
            <a:ext cx="1063706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051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3"/>
    </mc:Choice>
    <mc:Fallback>
      <p:transition spd="slow" advTm="223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470" y="0"/>
            <a:ext cx="1063706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170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5"/>
    </mc:Choice>
    <mc:Fallback>
      <p:transition spd="slow" advTm="225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470" y="0"/>
            <a:ext cx="1063706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440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6"/>
    </mc:Choice>
    <mc:Fallback>
      <p:transition spd="slow" advTm="336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470" y="0"/>
            <a:ext cx="1063706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912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08"/>
    </mc:Choice>
    <mc:Fallback>
      <p:transition spd="slow" advTm="4208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470" y="0"/>
            <a:ext cx="1063706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046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20"/>
    </mc:Choice>
    <mc:Fallback>
      <p:transition spd="slow" advTm="92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238" y="0"/>
            <a:ext cx="10627524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218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16"/>
    </mc:Choice>
    <mc:Fallback>
      <p:transition spd="slow" advTm="2616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686" y="0"/>
            <a:ext cx="1064062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01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6"/>
    </mc:Choice>
    <mc:Fallback>
      <p:transition spd="slow" advTm="336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987" y="0"/>
            <a:ext cx="1061602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586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8"/>
    </mc:Choice>
    <mc:Fallback>
      <p:transition spd="slow" advTm="248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023" y="0"/>
            <a:ext cx="1062395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09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5"/>
    </mc:Choice>
    <mc:Fallback>
      <p:transition spd="slow" advTm="255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238" y="0"/>
            <a:ext cx="1062752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199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0"/>
    </mc:Choice>
    <mc:Fallback>
      <p:transition spd="slow" advTm="24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987" y="0"/>
            <a:ext cx="1061602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466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8"/>
    </mc:Choice>
    <mc:Fallback>
      <p:transition spd="slow" advTm="248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2" y="0"/>
            <a:ext cx="1062037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486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2"/>
    </mc:Choice>
    <mc:Fallback>
      <p:transition spd="slow" advTm="232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116" y="0"/>
            <a:ext cx="1060376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994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2"/>
    </mc:Choice>
    <mc:Fallback>
      <p:transition spd="slow" advTm="232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951" y="0"/>
            <a:ext cx="1060809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516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3"/>
    </mc:Choice>
    <mc:Fallback>
      <p:transition spd="slow" advTm="223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987" y="0"/>
            <a:ext cx="1061602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480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4"/>
    </mc:Choice>
    <mc:Fallback>
      <p:transition spd="slow" advTm="224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023" y="0"/>
            <a:ext cx="1062395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714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1"/>
    </mc:Choice>
    <mc:Fallback>
      <p:transition spd="slow" advTm="231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987" y="0"/>
            <a:ext cx="1061602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944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4"/>
    </mc:Choice>
    <mc:Fallback>
      <p:transition spd="slow" advTm="234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987" y="0"/>
            <a:ext cx="1061602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352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4"/>
    </mc:Choice>
    <mc:Fallback>
      <p:transition spd="slow" advTm="214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023" y="0"/>
            <a:ext cx="1062395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640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5"/>
    </mc:Choice>
    <mc:Fallback>
      <p:transition spd="slow" advTm="225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2" y="0"/>
            <a:ext cx="1062037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729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6"/>
    </mc:Choice>
    <mc:Fallback>
      <p:transition spd="slow" advTm="216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22" y="0"/>
            <a:ext cx="1060735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691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4"/>
    </mc:Choice>
    <mc:Fallback>
      <p:transition spd="slow" advTm="22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023" y="0"/>
            <a:ext cx="1062395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779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5"/>
    </mc:Choice>
    <mc:Fallback>
      <p:transition spd="slow" advTm="255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951" y="0"/>
            <a:ext cx="1060809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211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4"/>
    </mc:Choice>
    <mc:Fallback>
      <p:transition spd="slow" advTm="224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514" y="0"/>
            <a:ext cx="1065297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541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4"/>
    </mc:Choice>
    <mc:Fallback>
      <p:transition spd="slow" advTm="224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470" y="0"/>
            <a:ext cx="1063706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53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2"/>
    </mc:Choice>
    <mc:Fallback>
      <p:transition spd="slow" advTm="232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686" y="0"/>
            <a:ext cx="1064062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564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"/>
    </mc:Choice>
    <mc:Fallback>
      <p:transition spd="slow" advTm="2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470" y="0"/>
            <a:ext cx="1063706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86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3"/>
    </mc:Choice>
    <mc:Fallback>
      <p:transition spd="slow" advTm="223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470" y="0"/>
            <a:ext cx="1063706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221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5"/>
    </mc:Choice>
    <mc:Fallback>
      <p:transition spd="slow" advTm="225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470" y="0"/>
            <a:ext cx="1063706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703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6"/>
    </mc:Choice>
    <mc:Fallback>
      <p:transition spd="slow" advTm="336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470" y="0"/>
            <a:ext cx="1063706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397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08"/>
    </mc:Choice>
    <mc:Fallback>
      <p:transition spd="slow" advTm="4208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470" y="0"/>
            <a:ext cx="1063706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620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20"/>
    </mc:Choice>
    <mc:Fallback>
      <p:transition spd="slow" advTm="92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238" y="0"/>
            <a:ext cx="1062752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429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0"/>
    </mc:Choice>
    <mc:Fallback>
      <p:transition spd="slow" advTm="24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2" y="0"/>
            <a:ext cx="1062037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371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2"/>
    </mc:Choice>
    <mc:Fallback>
      <p:transition spd="slow" advTm="23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116" y="0"/>
            <a:ext cx="10603767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587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2"/>
    </mc:Choice>
    <mc:Fallback>
      <p:transition spd="slow" advTm="23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951" y="0"/>
            <a:ext cx="10608097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967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3"/>
    </mc:Choice>
    <mc:Fallback>
      <p:transition spd="slow" advTm="22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987" y="0"/>
            <a:ext cx="1061602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5303" y="178527"/>
            <a:ext cx="633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Mesostratum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Point Expansion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(Transcendental Pyramid)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888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24"/>
    </mc:Choice>
    <mc:Fallback>
      <p:transition spd="slow" advTm="224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336</Words>
  <Application>Microsoft Office PowerPoint</Application>
  <PresentationFormat>Widescreen</PresentationFormat>
  <Paragraphs>48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Dogan Gokce</dc:creator>
  <cp:lastModifiedBy>Dogan Gokce</cp:lastModifiedBy>
  <cp:revision>6</cp:revision>
  <dcterms:created xsi:type="dcterms:W3CDTF">2020-07-20T03:40:09Z</dcterms:created>
  <dcterms:modified xsi:type="dcterms:W3CDTF">2020-07-20T04:21:54Z</dcterms:modified>
</cp:coreProperties>
</file>