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3BD10-51A5-46D4-8DA0-8C71CD6D1525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7F8A9-1007-4A23-909D-1DC0065E9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357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3BD10-51A5-46D4-8DA0-8C71CD6D1525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7F8A9-1007-4A23-909D-1DC0065E9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246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3BD10-51A5-46D4-8DA0-8C71CD6D1525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7F8A9-1007-4A23-909D-1DC0065E9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782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3BD10-51A5-46D4-8DA0-8C71CD6D1525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7F8A9-1007-4A23-909D-1DC0065E9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751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3BD10-51A5-46D4-8DA0-8C71CD6D1525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7F8A9-1007-4A23-909D-1DC0065E9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854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3BD10-51A5-46D4-8DA0-8C71CD6D1525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7F8A9-1007-4A23-909D-1DC0065E9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98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3BD10-51A5-46D4-8DA0-8C71CD6D1525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7F8A9-1007-4A23-909D-1DC0065E9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715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3BD10-51A5-46D4-8DA0-8C71CD6D1525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7F8A9-1007-4A23-909D-1DC0065E9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679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3BD10-51A5-46D4-8DA0-8C71CD6D1525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7F8A9-1007-4A23-909D-1DC0065E9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914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3BD10-51A5-46D4-8DA0-8C71CD6D1525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7F8A9-1007-4A23-909D-1DC0065E9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678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3BD10-51A5-46D4-8DA0-8C71CD6D1525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7F8A9-1007-4A23-909D-1DC0065E9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109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3BD10-51A5-46D4-8DA0-8C71CD6D1525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7F8A9-1007-4A23-909D-1DC0065E9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393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238" y="0"/>
            <a:ext cx="10627524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85303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(Transcendental Pyramid)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248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616"/>
    </mc:Choice>
    <mc:Fallback>
      <p:transition spd="slow" advTm="2616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023" y="0"/>
            <a:ext cx="10623954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5303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(Transcendental Pyramid)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3155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31"/>
    </mc:Choice>
    <mc:Fallback>
      <p:transition spd="slow" advTm="231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987" y="0"/>
            <a:ext cx="10616025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5303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(Transcendental Pyramid)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4776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34"/>
    </mc:Choice>
    <mc:Fallback>
      <p:transition spd="slow" advTm="234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987" y="0"/>
            <a:ext cx="10616025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5303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(Transcendental Pyramid)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1938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14"/>
    </mc:Choice>
    <mc:Fallback>
      <p:transition spd="slow" advTm="214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023" y="0"/>
            <a:ext cx="10623954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885303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(Transcendental Pyramid)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7949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25"/>
    </mc:Choice>
    <mc:Fallback>
      <p:transition spd="slow" advTm="225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2" y="0"/>
            <a:ext cx="10620375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5303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(Transcendental Pyramid)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018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16"/>
    </mc:Choice>
    <mc:Fallback>
      <p:transition spd="slow" advTm="216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322" y="0"/>
            <a:ext cx="10607356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5303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(Transcendental Pyramid)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1255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24"/>
    </mc:Choice>
    <mc:Fallback>
      <p:transition spd="slow" advTm="224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951" y="0"/>
            <a:ext cx="10608097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5303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(Transcendental Pyramid)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045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24"/>
    </mc:Choice>
    <mc:Fallback>
      <p:transition spd="slow" advTm="224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514" y="0"/>
            <a:ext cx="10652972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5303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(Transcendental Pyramid)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787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24"/>
    </mc:Choice>
    <mc:Fallback>
      <p:transition spd="slow" advTm="224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470" y="0"/>
            <a:ext cx="1063706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5303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(Transcendental Pyramid)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684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32"/>
    </mc:Choice>
    <mc:Fallback>
      <p:transition spd="slow" advTm="232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686" y="0"/>
            <a:ext cx="10640628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85303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(Transcendental Pyramid)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5535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"/>
    </mc:Choice>
    <mc:Fallback>
      <p:transition spd="slow" advTm="2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686" y="0"/>
            <a:ext cx="10640628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85303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(Transcendental Pyramid)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5406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36"/>
    </mc:Choice>
    <mc:Fallback>
      <p:transition spd="slow" advTm="336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470" y="0"/>
            <a:ext cx="1063706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5303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(Transcendental Pyramid)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051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23"/>
    </mc:Choice>
    <mc:Fallback>
      <p:transition spd="slow" advTm="223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470" y="0"/>
            <a:ext cx="1063706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5303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(Transcendental Pyramid)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170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25"/>
    </mc:Choice>
    <mc:Fallback>
      <p:transition spd="slow" advTm="225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470" y="0"/>
            <a:ext cx="1063706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5303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(Transcendental Pyramid)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4405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36"/>
    </mc:Choice>
    <mc:Fallback>
      <p:transition spd="slow" advTm="336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470" y="0"/>
            <a:ext cx="1063706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5303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(Transcendental Pyramid)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9127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208"/>
    </mc:Choice>
    <mc:Fallback>
      <p:transition spd="slow" advTm="4208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470" y="0"/>
            <a:ext cx="1063706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5303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(Transcendental Pyramid)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0463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920"/>
    </mc:Choice>
    <mc:Fallback>
      <p:transition spd="slow" advTm="92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238" y="0"/>
            <a:ext cx="10627524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885303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(Transcendental Pyramid)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2183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616"/>
    </mc:Choice>
    <mc:Fallback>
      <p:transition spd="slow" advTm="2616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686" y="0"/>
            <a:ext cx="10640628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5303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(Transcendental Pyramid)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012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36"/>
    </mc:Choice>
    <mc:Fallback>
      <p:transition spd="slow" advTm="336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987" y="0"/>
            <a:ext cx="10616025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5303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(Transcendental Pyramid)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586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48"/>
    </mc:Choice>
    <mc:Fallback>
      <p:transition spd="slow" advTm="248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023" y="0"/>
            <a:ext cx="10623954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5303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(Transcendental Pyramid)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091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55"/>
    </mc:Choice>
    <mc:Fallback>
      <p:transition spd="slow" advTm="255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238" y="0"/>
            <a:ext cx="10627524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5303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(Transcendental Pyramid)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1996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40"/>
    </mc:Choice>
    <mc:Fallback>
      <p:transition spd="slow" advTm="24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987" y="0"/>
            <a:ext cx="10616025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5303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(Transcendental Pyramid)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466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48"/>
    </mc:Choice>
    <mc:Fallback>
      <p:transition spd="slow" advTm="248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2" y="0"/>
            <a:ext cx="10620375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5303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(Transcendental Pyramid)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486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32"/>
    </mc:Choice>
    <mc:Fallback>
      <p:transition spd="slow" advTm="232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116" y="0"/>
            <a:ext cx="10603767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5303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(Transcendental Pyramid)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9945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32"/>
    </mc:Choice>
    <mc:Fallback>
      <p:transition spd="slow" advTm="232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951" y="0"/>
            <a:ext cx="10608097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5303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(Transcendental Pyramid)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516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23"/>
    </mc:Choice>
    <mc:Fallback>
      <p:transition spd="slow" advTm="223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987" y="0"/>
            <a:ext cx="10616025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5303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(Transcendental Pyramid)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480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24"/>
    </mc:Choice>
    <mc:Fallback>
      <p:transition spd="slow" advTm="224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023" y="0"/>
            <a:ext cx="10623954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5303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(Transcendental Pyramid)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714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31"/>
    </mc:Choice>
    <mc:Fallback>
      <p:transition spd="slow" advTm="231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987" y="0"/>
            <a:ext cx="10616025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5303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(Transcendental Pyramid)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9449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34"/>
    </mc:Choice>
    <mc:Fallback>
      <p:transition spd="slow" advTm="234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987" y="0"/>
            <a:ext cx="10616025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5303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(Transcendental Pyramid)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3529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14"/>
    </mc:Choice>
    <mc:Fallback>
      <p:transition spd="slow" advTm="214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023" y="0"/>
            <a:ext cx="10623954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885303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(Transcendental Pyramid)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640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25"/>
    </mc:Choice>
    <mc:Fallback>
      <p:transition spd="slow" advTm="225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2" y="0"/>
            <a:ext cx="10620375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5303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(Transcendental Pyramid)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7295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16"/>
    </mc:Choice>
    <mc:Fallback>
      <p:transition spd="slow" advTm="216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322" y="0"/>
            <a:ext cx="10607356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5303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(Transcendental Pyramid)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0691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24"/>
    </mc:Choice>
    <mc:Fallback>
      <p:transition spd="slow" advTm="224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023" y="0"/>
            <a:ext cx="10623954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5303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(Transcendental Pyramid)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7796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55"/>
    </mc:Choice>
    <mc:Fallback>
      <p:transition spd="slow" advTm="255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951" y="0"/>
            <a:ext cx="10608097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5303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(Transcendental Pyramid)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211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24"/>
    </mc:Choice>
    <mc:Fallback>
      <p:transition spd="slow" advTm="224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514" y="0"/>
            <a:ext cx="10652972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5303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(Transcendental Pyramid)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5415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24"/>
    </mc:Choice>
    <mc:Fallback>
      <p:transition spd="slow" advTm="224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470" y="0"/>
            <a:ext cx="1063706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5303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(Transcendental Pyramid)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153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32"/>
    </mc:Choice>
    <mc:Fallback>
      <p:transition spd="slow" advTm="232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686" y="0"/>
            <a:ext cx="10640628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5303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(Transcendental Pyramid)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564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"/>
    </mc:Choice>
    <mc:Fallback>
      <p:transition spd="slow" advTm="200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470" y="0"/>
            <a:ext cx="1063706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5303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(Transcendental Pyramid)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686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23"/>
    </mc:Choice>
    <mc:Fallback>
      <p:transition spd="slow" advTm="223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470" y="0"/>
            <a:ext cx="1063706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5303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(Transcendental Pyramid)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221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25"/>
    </mc:Choice>
    <mc:Fallback>
      <p:transition spd="slow" advTm="225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470" y="0"/>
            <a:ext cx="1063706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5303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(Transcendental Pyramid)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7035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36"/>
    </mc:Choice>
    <mc:Fallback>
      <p:transition spd="slow" advTm="336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470" y="0"/>
            <a:ext cx="1063706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5303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(Transcendental Pyramid)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397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208"/>
    </mc:Choice>
    <mc:Fallback>
      <p:transition spd="slow" advTm="4208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470" y="0"/>
            <a:ext cx="1063706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5303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(Transcendental Pyramid)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6208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920"/>
    </mc:Choice>
    <mc:Fallback>
      <p:transition spd="slow" advTm="92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238" y="0"/>
            <a:ext cx="10627524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5303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(Transcendental Pyramid)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4295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40"/>
    </mc:Choice>
    <mc:Fallback>
      <p:transition spd="slow" advTm="24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2" y="0"/>
            <a:ext cx="10620375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5303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(Transcendental Pyramid)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3716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32"/>
    </mc:Choice>
    <mc:Fallback>
      <p:transition spd="slow" advTm="232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116" y="0"/>
            <a:ext cx="10603767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85303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(Transcendental Pyramid)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587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32"/>
    </mc:Choice>
    <mc:Fallback>
      <p:transition spd="slow" advTm="232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951" y="0"/>
            <a:ext cx="10608097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85303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(Transcendental Pyramid)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9675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23"/>
    </mc:Choice>
    <mc:Fallback>
      <p:transition spd="slow" advTm="223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987" y="0"/>
            <a:ext cx="10616025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5303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Mesostratum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(Transcendental Pyramid)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888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24"/>
    </mc:Choice>
    <mc:Fallback>
      <p:transition spd="slow" advTm="224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336</Words>
  <Application>Microsoft Office PowerPoint</Application>
  <PresentationFormat>Widescreen</PresentationFormat>
  <Paragraphs>48</Paragraphs>
  <Slides>48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Dogan Gokce</dc:creator>
  <cp:lastModifiedBy>Dogan Gokce</cp:lastModifiedBy>
  <cp:revision>6</cp:revision>
  <dcterms:created xsi:type="dcterms:W3CDTF">2020-07-20T03:40:09Z</dcterms:created>
  <dcterms:modified xsi:type="dcterms:W3CDTF">2020-07-20T04:21:54Z</dcterms:modified>
</cp:coreProperties>
</file>