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84" r:id="rId3"/>
    <p:sldId id="285" r:id="rId4"/>
    <p:sldId id="286" r:id="rId5"/>
    <p:sldId id="287" r:id="rId6"/>
    <p:sldId id="288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587" autoAdjust="0"/>
    <p:restoredTop sz="86421" autoAdjust="0"/>
  </p:normalViewPr>
  <p:slideViewPr>
    <p:cSldViewPr>
      <p:cViewPr varScale="1">
        <p:scale>
          <a:sx n="100" d="100"/>
          <a:sy n="100" d="100"/>
        </p:scale>
        <p:origin x="8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063F-93FF-4AAD-AC3C-CD6F2A4A5B5D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422-7240-49AE-987E-4DCEE2FA0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4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063F-93FF-4AAD-AC3C-CD6F2A4A5B5D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422-7240-49AE-987E-4DCEE2FA0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063F-93FF-4AAD-AC3C-CD6F2A4A5B5D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422-7240-49AE-987E-4DCEE2FA0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4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063F-93FF-4AAD-AC3C-CD6F2A4A5B5D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422-7240-49AE-987E-4DCEE2FA0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28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063F-93FF-4AAD-AC3C-CD6F2A4A5B5D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422-7240-49AE-987E-4DCEE2FA0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4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063F-93FF-4AAD-AC3C-CD6F2A4A5B5D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422-7240-49AE-987E-4DCEE2FA0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93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063F-93FF-4AAD-AC3C-CD6F2A4A5B5D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422-7240-49AE-987E-4DCEE2FA0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063F-93FF-4AAD-AC3C-CD6F2A4A5B5D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422-7240-49AE-987E-4DCEE2FA0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59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063F-93FF-4AAD-AC3C-CD6F2A4A5B5D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422-7240-49AE-987E-4DCEE2FA0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87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063F-93FF-4AAD-AC3C-CD6F2A4A5B5D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422-7240-49AE-987E-4DCEE2FA0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9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063F-93FF-4AAD-AC3C-CD6F2A4A5B5D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422-7240-49AE-987E-4DCEE2FA0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3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A063F-93FF-4AAD-AC3C-CD6F2A4A5B5D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9A422-7240-49AE-987E-4DCEE2FA0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5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10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482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18"/>
    </mc:Choice>
    <mc:Fallback>
      <p:transition spd="slow" advTm="231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4484369" y="3131396"/>
            <a:ext cx="0" cy="22016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354645" y="3351562"/>
            <a:ext cx="134548" cy="10358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4340327" y="3130156"/>
            <a:ext cx="140936" cy="9056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4354305" y="3447342"/>
            <a:ext cx="220205" cy="410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4349547" y="3212510"/>
            <a:ext cx="4757" cy="24099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345000" y="3219877"/>
            <a:ext cx="244560" cy="73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584671" y="3226469"/>
            <a:ext cx="4416" cy="22746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484369" y="3351562"/>
            <a:ext cx="216945" cy="123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589901" y="3131394"/>
            <a:ext cx="105999" cy="8848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4693828" y="3132385"/>
            <a:ext cx="6031" cy="22041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78602" y="3352800"/>
            <a:ext cx="126174" cy="9804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477808" y="3133622"/>
            <a:ext cx="22350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34078" y="1532818"/>
            <a:ext cx="1207993" cy="355865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592186" y="1532817"/>
            <a:ext cx="3861600" cy="354254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617163" y="2534567"/>
            <a:ext cx="3853661" cy="1527408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6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058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1"/>
    </mc:Choice>
    <mc:Fallback>
      <p:transition spd="slow" advTm="59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34078" y="1532818"/>
            <a:ext cx="1207993" cy="355865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592186" y="1532817"/>
            <a:ext cx="3861600" cy="354254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617163" y="2534567"/>
            <a:ext cx="3853661" cy="1527408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4665318" y="3125849"/>
            <a:ext cx="3217" cy="58151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651935" y="2891357"/>
            <a:ext cx="310225" cy="24431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068964" y="2881313"/>
            <a:ext cx="312536" cy="23525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4072181" y="3119639"/>
            <a:ext cx="593137" cy="410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063639" y="3125848"/>
            <a:ext cx="2217" cy="59477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85186" y="3461949"/>
            <a:ext cx="573473" cy="67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677695" y="3478057"/>
            <a:ext cx="286623" cy="24447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4052138" y="3713508"/>
            <a:ext cx="625557" cy="711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53000" y="2891358"/>
            <a:ext cx="11318" cy="5866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4386315" y="2886829"/>
            <a:ext cx="2256" cy="56573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056345" y="3464246"/>
            <a:ext cx="327979" cy="25096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4371478" y="2883742"/>
            <a:ext cx="581522" cy="1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6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655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40"/>
    </mc:Choice>
    <mc:Fallback>
      <p:transition spd="slow" advTm="64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34078" y="1532818"/>
            <a:ext cx="1207993" cy="355865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592186" y="1532817"/>
            <a:ext cx="3861600" cy="354254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617163" y="2534567"/>
            <a:ext cx="3853661" cy="1527408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196006" y="2351039"/>
            <a:ext cx="13957" cy="133756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575559" y="3691618"/>
            <a:ext cx="625779" cy="47895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553286" y="2353409"/>
            <a:ext cx="656677" cy="54765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191505" y="2351039"/>
            <a:ext cx="1363556" cy="420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553778" y="2902511"/>
            <a:ext cx="2217" cy="129803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560219" y="4186021"/>
            <a:ext cx="1286104" cy="1108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831310" y="2351039"/>
            <a:ext cx="744756" cy="57309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3569909" y="2899581"/>
            <a:ext cx="1289799" cy="1546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840127" y="2921018"/>
            <a:ext cx="0" cy="129849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5555061" y="2351039"/>
            <a:ext cx="21005" cy="133756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859708" y="3701124"/>
            <a:ext cx="705602" cy="49597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4203270" y="3705671"/>
            <a:ext cx="1343409" cy="287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44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290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36"/>
    </mc:Choice>
    <mc:Fallback>
      <p:transition spd="slow" advTm="736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2592186" y="1532817"/>
            <a:ext cx="3861600" cy="354254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3934078" y="1532818"/>
            <a:ext cx="1207993" cy="355865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617163" y="2534567"/>
            <a:ext cx="3853661" cy="1527408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977110" y="1955492"/>
            <a:ext cx="5332" cy="189403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980998" y="3857108"/>
            <a:ext cx="1001444" cy="78844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046937" y="1925595"/>
            <a:ext cx="1018039" cy="80058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044510" y="1928846"/>
            <a:ext cx="1944407" cy="1748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053269" y="2701944"/>
            <a:ext cx="10563" cy="193837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46937" y="4638807"/>
            <a:ext cx="1942085" cy="801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995445" y="1950989"/>
            <a:ext cx="988282" cy="77144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3089705" y="2710523"/>
            <a:ext cx="1928264" cy="100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992297" y="2701944"/>
            <a:ext cx="12318" cy="194360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4051045" y="1942133"/>
            <a:ext cx="11438" cy="191497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3072773" y="3857108"/>
            <a:ext cx="991453" cy="77731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H="1" flipV="1">
            <a:off x="4082794" y="3858228"/>
            <a:ext cx="1894316" cy="1438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endCxn id="138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007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4"/>
    </mc:Choice>
    <mc:Fallback>
      <p:transition spd="slow" advTm="584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>
            <a:off x="3934078" y="1532818"/>
            <a:ext cx="1207993" cy="355865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592186" y="1532817"/>
            <a:ext cx="3861600" cy="354254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617163" y="2534567"/>
            <a:ext cx="3853661" cy="1527408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2608003" y="5074126"/>
            <a:ext cx="2522658" cy="2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618428" y="2551470"/>
            <a:ext cx="2522658" cy="2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597579" y="2551473"/>
            <a:ext cx="31272" cy="2522653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648839" y="1532818"/>
            <a:ext cx="1282288" cy="1005627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920704" y="1532818"/>
            <a:ext cx="2522658" cy="2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43362" y="1532821"/>
            <a:ext cx="0" cy="2522654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899855" y="1532821"/>
            <a:ext cx="31272" cy="2522653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130024" y="4055474"/>
            <a:ext cx="1310063" cy="1045383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616301" y="4042891"/>
            <a:ext cx="1298899" cy="1016017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41086" y="2551473"/>
            <a:ext cx="0" cy="2522654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910280" y="4055474"/>
            <a:ext cx="2522658" cy="2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143933" y="1542516"/>
            <a:ext cx="1296154" cy="1007678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896627" y="1500307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608003" y="2525407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397817" y="4024202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566307" y="5042855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110798" y="5028929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414455" y="1517656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109813" y="2532967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856229" y="4018992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7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835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76"/>
    </mc:Choice>
    <mc:Fallback>
      <p:transition spd="slow" advTm="1976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5715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572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13"/>
    </mc:Choice>
    <mc:Fallback>
      <p:transition spd="slow" advTm="631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>
            <a:off x="3934078" y="1532818"/>
            <a:ext cx="1207993" cy="355865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592186" y="1532817"/>
            <a:ext cx="3861600" cy="354254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617163" y="2534567"/>
            <a:ext cx="3853661" cy="1527408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7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288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14"/>
    </mc:Choice>
    <mc:Fallback>
      <p:transition spd="slow" advTm="61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4484369" y="3131396"/>
            <a:ext cx="0" cy="22016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354645" y="3351562"/>
            <a:ext cx="134548" cy="10358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4340327" y="3130156"/>
            <a:ext cx="140936" cy="9056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4354305" y="3447342"/>
            <a:ext cx="220205" cy="410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4349547" y="3212510"/>
            <a:ext cx="4757" cy="24099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345000" y="3219877"/>
            <a:ext cx="244560" cy="73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584671" y="3226469"/>
            <a:ext cx="4416" cy="22746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484369" y="3351562"/>
            <a:ext cx="216945" cy="123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589901" y="3131394"/>
            <a:ext cx="105999" cy="8848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4693828" y="3132385"/>
            <a:ext cx="6031" cy="22041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78602" y="3352800"/>
            <a:ext cx="126174" cy="9804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477808" y="3133622"/>
            <a:ext cx="22350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34078" y="1532818"/>
            <a:ext cx="1207993" cy="355865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592186" y="1532817"/>
            <a:ext cx="3861600" cy="354254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617163" y="2534567"/>
            <a:ext cx="3853661" cy="1527408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6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106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9"/>
    </mc:Choice>
    <mc:Fallback>
      <p:transition spd="slow" advTm="60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34078" y="1532818"/>
            <a:ext cx="1207993" cy="355865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592186" y="1532817"/>
            <a:ext cx="3861600" cy="354254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617163" y="2534567"/>
            <a:ext cx="3853661" cy="1527408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4665318" y="3125849"/>
            <a:ext cx="3217" cy="58151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651935" y="2891357"/>
            <a:ext cx="310225" cy="24431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068964" y="2881313"/>
            <a:ext cx="312536" cy="23525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4072181" y="3119639"/>
            <a:ext cx="593137" cy="410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063639" y="3125848"/>
            <a:ext cx="2217" cy="59477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85186" y="3461949"/>
            <a:ext cx="573473" cy="67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677695" y="3478057"/>
            <a:ext cx="286623" cy="24447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4052138" y="3713508"/>
            <a:ext cx="625557" cy="711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53000" y="2891358"/>
            <a:ext cx="11318" cy="5866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4386315" y="2886829"/>
            <a:ext cx="2256" cy="56573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056345" y="3464246"/>
            <a:ext cx="327979" cy="25096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4371478" y="2883742"/>
            <a:ext cx="581522" cy="1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6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451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48"/>
    </mc:Choice>
    <mc:Fallback>
      <p:transition spd="slow" advTm="64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34078" y="1532818"/>
            <a:ext cx="1207993" cy="355865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592186" y="1532817"/>
            <a:ext cx="3861600" cy="354254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617163" y="2534567"/>
            <a:ext cx="3853661" cy="1527408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196006" y="2351039"/>
            <a:ext cx="13957" cy="133756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575559" y="3691618"/>
            <a:ext cx="625779" cy="47895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553286" y="2353409"/>
            <a:ext cx="656677" cy="54765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191505" y="2351039"/>
            <a:ext cx="1363556" cy="420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553778" y="2902511"/>
            <a:ext cx="2217" cy="129803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560219" y="4186021"/>
            <a:ext cx="1286104" cy="1108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831310" y="2351039"/>
            <a:ext cx="744756" cy="57309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3569909" y="2899581"/>
            <a:ext cx="1289799" cy="1546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840127" y="2921018"/>
            <a:ext cx="0" cy="129849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5555061" y="2351039"/>
            <a:ext cx="21005" cy="133756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859708" y="3701124"/>
            <a:ext cx="705602" cy="49597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4203270" y="3705671"/>
            <a:ext cx="1343409" cy="287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44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553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7"/>
    </mc:Choice>
    <mc:Fallback>
      <p:transition spd="slow" advTm="65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2592186" y="1532817"/>
            <a:ext cx="3861600" cy="354254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3934078" y="1532818"/>
            <a:ext cx="1207993" cy="355865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617163" y="2534567"/>
            <a:ext cx="3853661" cy="1527408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977110" y="1955492"/>
            <a:ext cx="5332" cy="189403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980998" y="3857108"/>
            <a:ext cx="1001444" cy="78844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046937" y="1925595"/>
            <a:ext cx="1018039" cy="80058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044510" y="1928846"/>
            <a:ext cx="1944407" cy="1748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053269" y="2701944"/>
            <a:ext cx="10563" cy="193837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46937" y="4638807"/>
            <a:ext cx="1942085" cy="801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995445" y="1950989"/>
            <a:ext cx="988282" cy="77144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3089705" y="2710523"/>
            <a:ext cx="1928264" cy="100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992297" y="2701944"/>
            <a:ext cx="12318" cy="194360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4051045" y="1942133"/>
            <a:ext cx="11438" cy="191497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3072773" y="3857108"/>
            <a:ext cx="991453" cy="77731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H="1" flipV="1">
            <a:off x="4082794" y="3858228"/>
            <a:ext cx="1894316" cy="1438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endCxn id="138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608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1"/>
    </mc:Choice>
    <mc:Fallback>
      <p:transition spd="slow" advTm="63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>
            <a:off x="3934078" y="1532818"/>
            <a:ext cx="1207993" cy="355865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592186" y="1532817"/>
            <a:ext cx="3861600" cy="354254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617163" y="2534567"/>
            <a:ext cx="3853661" cy="1527408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2608003" y="5074126"/>
            <a:ext cx="2522658" cy="2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618428" y="2551470"/>
            <a:ext cx="2522658" cy="2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597579" y="2551473"/>
            <a:ext cx="31272" cy="2522653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648839" y="1532818"/>
            <a:ext cx="1282288" cy="1005627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920704" y="1532818"/>
            <a:ext cx="2522658" cy="2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43362" y="1532821"/>
            <a:ext cx="0" cy="2522654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899855" y="1532821"/>
            <a:ext cx="31272" cy="2522653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130024" y="4055474"/>
            <a:ext cx="1310063" cy="1045383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616301" y="4042891"/>
            <a:ext cx="1298899" cy="1016017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41086" y="2551473"/>
            <a:ext cx="0" cy="2522654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910280" y="4055474"/>
            <a:ext cx="2522658" cy="2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143933" y="1542516"/>
            <a:ext cx="1296154" cy="1007678"/>
          </a:xfrm>
          <a:prstGeom prst="line">
            <a:avLst/>
          </a:prstGeom>
          <a:ln w="2540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896627" y="1500307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608003" y="2525407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397817" y="4024202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566307" y="5042855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110798" y="5028929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414455" y="1517656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109813" y="2532967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856229" y="4018992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7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807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12"/>
    </mc:Choice>
    <mc:Fallback>
      <p:transition spd="slow" advTm="151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10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592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72"/>
    </mc:Choice>
    <mc:Fallback>
      <p:transition spd="slow" advTm="127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>
            <a:off x="3934078" y="1532818"/>
            <a:ext cx="1207993" cy="355865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592186" y="1532817"/>
            <a:ext cx="3861600" cy="354254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910280" y="2559052"/>
            <a:ext cx="1231299" cy="1487039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617163" y="2534567"/>
            <a:ext cx="3853661" cy="1527408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511965" y="3272200"/>
            <a:ext cx="62545" cy="625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66800" y="1371600"/>
            <a:ext cx="681489" cy="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7" idx="1"/>
          </p:cNvCxnSpPr>
          <p:nvPr/>
        </p:nvCxnSpPr>
        <p:spPr>
          <a:xfrm flipV="1">
            <a:off x="1067322" y="925899"/>
            <a:ext cx="532878" cy="445701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066800" y="685800"/>
            <a:ext cx="0" cy="685800"/>
          </a:xfrm>
          <a:prstGeom prst="line">
            <a:avLst/>
          </a:prstGeom>
          <a:ln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27394" y="1184367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00200" y="74123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14400" y="33489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29000" y="178527"/>
            <a:ext cx="564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(Generic Hypercube)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830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4"/>
    </mc:Choice>
    <mc:Fallback>
      <p:transition spd="slow" advTm="58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147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Bundy</dc:creator>
  <cp:lastModifiedBy>Dogan Gokce</cp:lastModifiedBy>
  <cp:revision>43</cp:revision>
  <dcterms:created xsi:type="dcterms:W3CDTF">2020-07-15T21:26:24Z</dcterms:created>
  <dcterms:modified xsi:type="dcterms:W3CDTF">2020-07-20T04:39:48Z</dcterms:modified>
</cp:coreProperties>
</file>